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notesMasterIdLst>
    <p:notesMasterId r:id="rId17"/>
  </p:notesMasterIdLst>
  <p:sldIdLst>
    <p:sldId id="256" r:id="rId3"/>
    <p:sldId id="257" r:id="rId4"/>
    <p:sldId id="258" r:id="rId5"/>
    <p:sldId id="262" r:id="rId6"/>
    <p:sldId id="264" r:id="rId7"/>
    <p:sldId id="265" r:id="rId8"/>
    <p:sldId id="266" r:id="rId9"/>
    <p:sldId id="263" r:id="rId10"/>
    <p:sldId id="267" r:id="rId11"/>
    <p:sldId id="260" r:id="rId12"/>
    <p:sldId id="268" r:id="rId13"/>
    <p:sldId id="269" r:id="rId14"/>
    <p:sldId id="261" r:id="rId15"/>
    <p:sldId id="259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9tWYuUqgetEmNge0z8j1kQ==" hashData="Nt3eFlyEunjB/Vsfe00DwQfSLL71sqEaG2qwC8js5FjVLgsBOyeCwFGmAW0IM2dkNmk7eKVOzjp3898GyJaQYg=="/>
  <p:extLst>
    <p:ext uri="{EFAFB233-063F-42B5-8137-9DF3F51BA10A}">
      <p15:sldGuideLst xmlns:p15="http://schemas.microsoft.com/office/powerpoint/2012/main">
        <p15:guide id="1" orient="horz" pos="2115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7" autoAdjust="0"/>
    <p:restoredTop sz="94660"/>
  </p:normalViewPr>
  <p:slideViewPr>
    <p:cSldViewPr>
      <p:cViewPr varScale="1">
        <p:scale>
          <a:sx n="78" d="100"/>
          <a:sy n="78" d="100"/>
        </p:scale>
        <p:origin x="174" y="96"/>
      </p:cViewPr>
      <p:guideLst>
        <p:guide orient="horz" pos="2115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49BB09-2AC1-4CBB-94F2-FC8F5FD97B5D}" type="datetimeFigureOut">
              <a:rPr lang="fr-FR" smtClean="0"/>
              <a:t>18/11/2018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585509-1901-49E2-A535-EB4FDFC20E2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95466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24219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66189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33716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93382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07087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89689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29514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94065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89329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86992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62420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81435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71404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688D2-AD40-4D38-9A34-931B7D496A18}" type="datetime1">
              <a:rPr lang="fr-FR" smtClean="0"/>
              <a:t>18/11/2018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445C8-971A-43F7-80A5-60C345A6FFF7}" type="datetime1">
              <a:rPr lang="fr-FR" smtClean="0"/>
              <a:t>18/11/2018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D1100-5B14-4210-98C0-8073555391EE}" type="datetime1">
              <a:rPr lang="fr-FR" smtClean="0"/>
              <a:t>18/11/2018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42EA59-AAAB-4B74-B3D9-DF3F0D61403A}" type="datetime1">
              <a:rPr lang="fr-FR" smtClean="0"/>
              <a:t>18/11/2018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9ABF5-B608-4A9B-B015-424677898690}" type="datetime1">
              <a:rPr lang="fr-FR" smtClean="0"/>
              <a:t>18/11/2018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9D6DD-7D1A-4330-B193-FFC5629EA816}" type="datetime1">
              <a:rPr lang="fr-FR" smtClean="0"/>
              <a:t>18/11/2018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CB835-8336-4D67-80B4-3C85A6330DDC}" type="datetime1">
              <a:rPr lang="fr-FR" smtClean="0"/>
              <a:t>18/11/2018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B5E17-29F2-4BBD-BF22-980578000FC7}" type="datetime1">
              <a:rPr lang="fr-FR" smtClean="0"/>
              <a:t>18/11/2018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8A3EC-89C5-4137-AA0C-75EA2EA21D7A}" type="datetime1">
              <a:rPr lang="fr-FR" smtClean="0"/>
              <a:t>18/11/2018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301A3-1D66-47F1-984F-0F312B7CC627}" type="datetime1">
              <a:rPr lang="fr-FR" smtClean="0"/>
              <a:t>18/11/2018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21C2A-363E-4CEA-AF43-9D26B4BC6DB1}" type="datetime1">
              <a:rPr lang="fr-FR" smtClean="0"/>
              <a:t>18/11/2018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5000">
              <a:schemeClr val="accent1">
                <a:lumMod val="89000"/>
              </a:schemeClr>
            </a:gs>
            <a:gs pos="89000">
              <a:schemeClr val="bg1"/>
            </a:gs>
            <a:gs pos="100000">
              <a:schemeClr val="bg1"/>
            </a:gs>
            <a:gs pos="95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2CD4DA-DB84-403F-8263-CE4785B67554}" type="datetime1">
              <a:rPr lang="fr-FR" smtClean="0"/>
              <a:t>18/11/2018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5360" y="341347"/>
            <a:ext cx="11521279" cy="620752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18/11/2018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1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sp>
        <p:nvSpPr>
          <p:cNvPr id="10" name="Rectangle 9"/>
          <p:cNvSpPr/>
          <p:nvPr/>
        </p:nvSpPr>
        <p:spPr>
          <a:xfrm>
            <a:off x="1537908" y="1289223"/>
            <a:ext cx="9046772" cy="417037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99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Au Maroc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N°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6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Lande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14835" y="3611343"/>
            <a:ext cx="2211835" cy="293753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  <p:sndAc>
          <p:stSnd loop="1">
            <p:snd r:embed="rId3" name="merguez70-1_001.wav"/>
          </p:stSnd>
        </p:sndAc>
      </p:transition>
    </mc:Choice>
    <mc:Fallback xmlns="">
      <p:transition spd="slow" advTm="9000">
        <p:circle/>
        <p:sndAc>
          <p:stSnd loop="1">
            <p:snd r:embed="rId6" name="merguez70-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77" y="-6394"/>
            <a:ext cx="12199153" cy="687078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95358" y="476672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C65E9-A37E-4BBB-918E-DD1CDB12D280}" type="datetime1">
              <a:rPr lang="fr-FR" sz="1600" smtClean="0">
                <a:solidFill>
                  <a:srgbClr val="FF0000"/>
                </a:solidFill>
              </a:rPr>
              <a:t>18/11/2018</a:t>
            </a:fld>
            <a:endParaRPr lang="fr-FR" sz="160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71284" y="6173788"/>
            <a:ext cx="3860800" cy="365125"/>
          </a:xfrm>
        </p:spPr>
        <p:txBody>
          <a:bodyPr/>
          <a:lstStyle/>
          <a:p>
            <a:r>
              <a:rPr lang="fr-FR" sz="2800" dirty="0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800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2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295358" y="1465867"/>
            <a:ext cx="960128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Politique de droit d'auteur. Si le </a:t>
            </a:r>
            <a:r>
              <a:rPr lang="fr-FR" sz="54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que vous avez placé sur Ma Planète enfreint les droits d'auteur, ou est un </a:t>
            </a:r>
            <a:r>
              <a:rPr lang="fr-FR" sz="54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modifié partiellement, il sera effacé sans avis à la première plainte de l'auteur.</a:t>
            </a:r>
          </a:p>
        </p:txBody>
      </p:sp>
    </p:spTree>
    <p:extLst>
      <p:ext uri="{BB962C8B-B14F-4D97-AF65-F5344CB8AC3E}">
        <p14:creationId xmlns:p14="http://schemas.microsoft.com/office/powerpoint/2010/main" val="576512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18/11/2018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750" y="938212"/>
            <a:ext cx="10096500" cy="498157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3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4255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18/11/2018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4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91544" y="721750"/>
            <a:ext cx="8168456" cy="54414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95209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6350" y="757237"/>
            <a:ext cx="9639300" cy="534352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18/11/2018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5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07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18/11/2018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6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39616" y="721499"/>
            <a:ext cx="6840759" cy="54726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2211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500" y="852487"/>
            <a:ext cx="9525000" cy="515302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18/11/2018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7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6241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18/11/2018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8848" y="798429"/>
            <a:ext cx="8894303" cy="54153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03944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18/11/2018</a:t>
            </a:fld>
            <a:endParaRPr lang="fr-FR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3472" y="796208"/>
            <a:ext cx="9433048" cy="530609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37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18/11/2018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10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9856" y="892667"/>
            <a:ext cx="7792287" cy="51786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62789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18/11/2018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11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7371" y="858032"/>
            <a:ext cx="7617257" cy="53320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56783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18/11/2018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3432" y="1281392"/>
            <a:ext cx="10009112" cy="438996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12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8961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18/11/2018</a:t>
            </a:fld>
            <a:endParaRPr lang="fr-FR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5005" y="866253"/>
            <a:ext cx="9831738" cy="520503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13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6095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360" y="342899"/>
            <a:ext cx="11521279" cy="620752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18/11/2018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14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sp>
        <p:nvSpPr>
          <p:cNvPr id="10" name="Rectangle 9"/>
          <p:cNvSpPr/>
          <p:nvPr/>
        </p:nvSpPr>
        <p:spPr>
          <a:xfrm>
            <a:off x="2327202" y="228847"/>
            <a:ext cx="7586051" cy="64325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</a:p>
          <a:p>
            <a:pPr algn="ctr"/>
            <a:r>
              <a:rPr lang="fr-FR" sz="1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Au Maroc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Lande</a:t>
            </a:r>
            <a:endParaRPr lang="fr-FR" sz="8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61944" y="3601380"/>
            <a:ext cx="2211835" cy="2937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9708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1760EC82-3144-4B60-95BA-06B7E6F22BB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Thème désert - Dromadaires</Template>
  <TotalTime>273</TotalTime>
  <Words>289</Words>
  <Application>Microsoft Office PowerPoint</Application>
  <PresentationFormat>Grand écran</PresentationFormat>
  <Paragraphs>75</Paragraphs>
  <Slides>14</Slides>
  <Notes>13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8" baseType="lpstr">
      <vt:lpstr>Arial</vt:lpstr>
      <vt:lpstr>Brush Script MT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keywords/>
  <cp:lastModifiedBy>Alain</cp:lastModifiedBy>
  <cp:revision>55</cp:revision>
  <dcterms:created xsi:type="dcterms:W3CDTF">2018-10-08T11:52:57Z</dcterms:created>
  <dcterms:modified xsi:type="dcterms:W3CDTF">2018-11-18T19:36:01Z</dcterms:modified>
  <cp:contentStatus>Final</cp:contentStatus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TC300072199990</vt:lpwstr>
  </property>
  <property fmtid="{D5CDD505-2E9C-101B-9397-08002B2CF9AE}" pid="3" name="_MarkAsFinal">
    <vt:bool>true</vt:bool>
  </property>
</Properties>
</file>