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7"/>
  </p:notesMasterIdLst>
  <p:sldIdLst>
    <p:sldId id="256" r:id="rId3"/>
    <p:sldId id="257" r:id="rId4"/>
    <p:sldId id="258" r:id="rId5"/>
    <p:sldId id="262" r:id="rId6"/>
    <p:sldId id="264" r:id="rId7"/>
    <p:sldId id="265" r:id="rId8"/>
    <p:sldId id="266" r:id="rId9"/>
    <p:sldId id="263" r:id="rId10"/>
    <p:sldId id="267" r:id="rId11"/>
    <p:sldId id="260" r:id="rId12"/>
    <p:sldId id="268" r:id="rId13"/>
    <p:sldId id="269" r:id="rId14"/>
    <p:sldId id="261" r:id="rId15"/>
    <p:sldId id="25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4icJyoKjXqwr6a7GLT6DA==" hashData="MiPmIiTCNmAoPIRHZGyne0AUVH1kdhUqhX7HhtZ6O6f5ZLzKb/f0QCTpRGAg+GnD8PuIgXyj/VjGrJ6m/ZhtAw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>
      <p:cViewPr varScale="1">
        <p:scale>
          <a:sx n="58" d="100"/>
          <a:sy n="58" d="100"/>
        </p:scale>
        <p:origin x="96" y="372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18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1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38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8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968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51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06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932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99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42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143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14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88D2-AD40-4D38-9A34-931B7D496A18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45C8-971A-43F7-80A5-60C345A6FFF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1100-5B14-4210-98C0-8073555391EE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EA59-AAAB-4B74-B3D9-DF3F0D61403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ABF5-B608-4A9B-B015-424677898690}" type="datetime1">
              <a:rPr lang="fr-FR" smtClean="0"/>
              <a:t>18/11/2018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D6DD-7D1A-4330-B193-FFC5629EA816}" type="datetime1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B835-8336-4D67-80B4-3C85A6330DDC}" type="datetime1">
              <a:rPr lang="fr-FR" smtClean="0"/>
              <a:t>18/11/2018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B5E17-29F2-4BBD-BF22-980578000FC7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8A3EC-89C5-4137-AA0C-75EA2EA21D7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301A3-1D66-47F1-984F-0F312B7CC62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21C2A-363E-4CEA-AF43-9D26B4BC6DB1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CD4DA-DB84-403F-8263-CE4785B67554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1347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1703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5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4835" y="3611343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  <p:sndAc>
          <p:stSnd loop="1">
            <p:snd r:embed="rId3" name="merguez70-1_001.wav"/>
          </p:stSnd>
        </p:sndAc>
      </p:transition>
    </mc:Choice>
    <mc:Fallback>
      <p:transition spd="slow" advTm="9000">
        <p:circl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C65E9-A37E-4BBB-918E-DD1CDB12D280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71284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358" y="1465867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2182" y="836711"/>
            <a:ext cx="8724298" cy="5234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2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5970" y="814733"/>
            <a:ext cx="8603406" cy="53682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520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487" y="876001"/>
            <a:ext cx="9217025" cy="5195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607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491" y="853427"/>
            <a:ext cx="8465459" cy="52909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221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904" y="571183"/>
            <a:ext cx="8645576" cy="57186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3624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2211" y="765553"/>
            <a:ext cx="7627576" cy="5448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394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0761" y="747706"/>
            <a:ext cx="7617256" cy="5323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73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2567" y="854431"/>
            <a:ext cx="7986863" cy="5333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78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9397" y="794774"/>
            <a:ext cx="8130603" cy="5429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678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4479" y="760210"/>
            <a:ext cx="7063041" cy="54536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96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039" y="141454"/>
            <a:ext cx="84359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185" y="609996"/>
            <a:ext cx="8384776" cy="5603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609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27202" y="228847"/>
            <a:ext cx="7586051" cy="64325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944" y="3601380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269</TotalTime>
  <Words>289</Words>
  <Application>Microsoft Office PowerPoint</Application>
  <PresentationFormat>Grand écran</PresentationFormat>
  <Paragraphs>75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53</cp:revision>
  <dcterms:created xsi:type="dcterms:W3CDTF">2018-10-08T11:52:57Z</dcterms:created>
  <dcterms:modified xsi:type="dcterms:W3CDTF">2018-11-18T18:07:38Z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