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2"/>
  </p:sldMasterIdLst>
  <p:notesMasterIdLst>
    <p:notesMasterId r:id="rId17"/>
  </p:notesMasterIdLst>
  <p:sldIdLst>
    <p:sldId id="256" r:id="rId3"/>
    <p:sldId id="257" r:id="rId4"/>
    <p:sldId id="258" r:id="rId5"/>
    <p:sldId id="262" r:id="rId6"/>
    <p:sldId id="264" r:id="rId7"/>
    <p:sldId id="265" r:id="rId8"/>
    <p:sldId id="266" r:id="rId9"/>
    <p:sldId id="263" r:id="rId10"/>
    <p:sldId id="267" r:id="rId11"/>
    <p:sldId id="260" r:id="rId12"/>
    <p:sldId id="268" r:id="rId13"/>
    <p:sldId id="269" r:id="rId14"/>
    <p:sldId id="261" r:id="rId15"/>
    <p:sldId id="259"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JCiyAqcqVP50dAbnxG9xQ==" hashData="CERPFwimMDAf3FSUN/DDDhUDO2qqx6i/R/E2YGrXiSEtldO2BydLditLT6FzilMF+sJyQwj5zPJT/Z/bCXcVFw=="/>
  <p:extLst>
    <p:ext uri="{EFAFB233-063F-42B5-8137-9DF3F51BA10A}">
      <p15:sldGuideLst xmlns:p15="http://schemas.microsoft.com/office/powerpoint/2012/main">
        <p15:guide id="1" orient="horz" pos="2115"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7" autoAdjust="0"/>
    <p:restoredTop sz="94660"/>
  </p:normalViewPr>
  <p:slideViewPr>
    <p:cSldViewPr>
      <p:cViewPr varScale="1">
        <p:scale>
          <a:sx n="78" d="100"/>
          <a:sy n="78" d="100"/>
        </p:scale>
        <p:origin x="174" y="96"/>
      </p:cViewPr>
      <p:guideLst>
        <p:guide orient="horz" pos="2115"/>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49BB09-2AC1-4CBB-94F2-FC8F5FD97B5D}" type="datetimeFigureOut">
              <a:rPr lang="fr-FR" smtClean="0"/>
              <a:t>18/11/2018</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3585509-1901-49E2-A535-EB4FDFC20E27}" type="slidenum">
              <a:rPr lang="fr-FR" smtClean="0"/>
              <a:t>‹N°›</a:t>
            </a:fld>
            <a:endParaRPr lang="fr-FR"/>
          </a:p>
        </p:txBody>
      </p:sp>
    </p:spTree>
    <p:extLst>
      <p:ext uri="{BB962C8B-B14F-4D97-AF65-F5344CB8AC3E}">
        <p14:creationId xmlns:p14="http://schemas.microsoft.com/office/powerpoint/2010/main" val="42495466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1</a:t>
            </a:fld>
            <a:endParaRPr lang="fr-FR"/>
          </a:p>
        </p:txBody>
      </p:sp>
    </p:spTree>
    <p:extLst>
      <p:ext uri="{BB962C8B-B14F-4D97-AF65-F5344CB8AC3E}">
        <p14:creationId xmlns:p14="http://schemas.microsoft.com/office/powerpoint/2010/main" val="21624219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3</a:t>
            </a:fld>
            <a:endParaRPr lang="fr-FR"/>
          </a:p>
        </p:txBody>
      </p:sp>
    </p:spTree>
    <p:extLst>
      <p:ext uri="{BB962C8B-B14F-4D97-AF65-F5344CB8AC3E}">
        <p14:creationId xmlns:p14="http://schemas.microsoft.com/office/powerpoint/2010/main" val="20466189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4</a:t>
            </a:fld>
            <a:endParaRPr lang="fr-FR"/>
          </a:p>
        </p:txBody>
      </p:sp>
    </p:spTree>
    <p:extLst>
      <p:ext uri="{BB962C8B-B14F-4D97-AF65-F5344CB8AC3E}">
        <p14:creationId xmlns:p14="http://schemas.microsoft.com/office/powerpoint/2010/main" val="20433716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5</a:t>
            </a:fld>
            <a:endParaRPr lang="fr-FR"/>
          </a:p>
        </p:txBody>
      </p:sp>
    </p:spTree>
    <p:extLst>
      <p:ext uri="{BB962C8B-B14F-4D97-AF65-F5344CB8AC3E}">
        <p14:creationId xmlns:p14="http://schemas.microsoft.com/office/powerpoint/2010/main" val="11793382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6</a:t>
            </a:fld>
            <a:endParaRPr lang="fr-FR"/>
          </a:p>
        </p:txBody>
      </p:sp>
    </p:spTree>
    <p:extLst>
      <p:ext uri="{BB962C8B-B14F-4D97-AF65-F5344CB8AC3E}">
        <p14:creationId xmlns:p14="http://schemas.microsoft.com/office/powerpoint/2010/main" val="35507087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7</a:t>
            </a:fld>
            <a:endParaRPr lang="fr-FR"/>
          </a:p>
        </p:txBody>
      </p:sp>
    </p:spTree>
    <p:extLst>
      <p:ext uri="{BB962C8B-B14F-4D97-AF65-F5344CB8AC3E}">
        <p14:creationId xmlns:p14="http://schemas.microsoft.com/office/powerpoint/2010/main" val="17789689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8</a:t>
            </a:fld>
            <a:endParaRPr lang="fr-FR"/>
          </a:p>
        </p:txBody>
      </p:sp>
    </p:spTree>
    <p:extLst>
      <p:ext uri="{BB962C8B-B14F-4D97-AF65-F5344CB8AC3E}">
        <p14:creationId xmlns:p14="http://schemas.microsoft.com/office/powerpoint/2010/main" val="2762951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9</a:t>
            </a:fld>
            <a:endParaRPr lang="fr-FR"/>
          </a:p>
        </p:txBody>
      </p:sp>
    </p:spTree>
    <p:extLst>
      <p:ext uri="{BB962C8B-B14F-4D97-AF65-F5344CB8AC3E}">
        <p14:creationId xmlns:p14="http://schemas.microsoft.com/office/powerpoint/2010/main" val="7594065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10</a:t>
            </a:fld>
            <a:endParaRPr lang="fr-FR"/>
          </a:p>
        </p:txBody>
      </p:sp>
    </p:spTree>
    <p:extLst>
      <p:ext uri="{BB962C8B-B14F-4D97-AF65-F5344CB8AC3E}">
        <p14:creationId xmlns:p14="http://schemas.microsoft.com/office/powerpoint/2010/main" val="29589329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11</a:t>
            </a:fld>
            <a:endParaRPr lang="fr-FR"/>
          </a:p>
        </p:txBody>
      </p:sp>
    </p:spTree>
    <p:extLst>
      <p:ext uri="{BB962C8B-B14F-4D97-AF65-F5344CB8AC3E}">
        <p14:creationId xmlns:p14="http://schemas.microsoft.com/office/powerpoint/2010/main" val="41686992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12</a:t>
            </a:fld>
            <a:endParaRPr lang="fr-FR"/>
          </a:p>
        </p:txBody>
      </p:sp>
    </p:spTree>
    <p:extLst>
      <p:ext uri="{BB962C8B-B14F-4D97-AF65-F5344CB8AC3E}">
        <p14:creationId xmlns:p14="http://schemas.microsoft.com/office/powerpoint/2010/main" val="35662420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13</a:t>
            </a:fld>
            <a:endParaRPr lang="fr-FR"/>
          </a:p>
        </p:txBody>
      </p:sp>
    </p:spTree>
    <p:extLst>
      <p:ext uri="{BB962C8B-B14F-4D97-AF65-F5344CB8AC3E}">
        <p14:creationId xmlns:p14="http://schemas.microsoft.com/office/powerpoint/2010/main" val="27081435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3585509-1901-49E2-A535-EB4FDFC20E27}" type="slidenum">
              <a:rPr lang="fr-FR" smtClean="0"/>
              <a:t>14</a:t>
            </a:fld>
            <a:endParaRPr lang="fr-FR"/>
          </a:p>
        </p:txBody>
      </p:sp>
    </p:spTree>
    <p:extLst>
      <p:ext uri="{BB962C8B-B14F-4D97-AF65-F5344CB8AC3E}">
        <p14:creationId xmlns:p14="http://schemas.microsoft.com/office/powerpoint/2010/main" val="7271404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2130426"/>
            <a:ext cx="103632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64E688D2-AD40-4D38-9A34-931B7D496A18}" type="datetime1">
              <a:rPr lang="fr-FR" smtClean="0"/>
              <a:t>18/11/2018</a:t>
            </a:fld>
            <a:endParaRPr lang="fr-FR"/>
          </a:p>
        </p:txBody>
      </p:sp>
      <p:sp>
        <p:nvSpPr>
          <p:cNvPr id="5" name="Espace réservé du pied de page 4"/>
          <p:cNvSpPr>
            <a:spLocks noGrp="1"/>
          </p:cNvSpPr>
          <p:nvPr>
            <p:ph type="ftr" sz="quarter" idx="11"/>
          </p:nvPr>
        </p:nvSpPr>
        <p:spPr/>
        <p:txBody>
          <a:bodyPr/>
          <a:lstStyle/>
          <a:p>
            <a:r>
              <a:rPr lang="fr-FR" smtClean="0"/>
              <a:t>PPS Lande Novembre 2018</a:t>
            </a:r>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8000">
        <p:circle/>
      </p:transition>
    </mc:Choice>
    <mc:Fallback>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0E445C8-971A-43F7-80A5-60C345A6FFF7}" type="datetime1">
              <a:rPr lang="fr-FR" smtClean="0"/>
              <a:t>18/11/2018</a:t>
            </a:fld>
            <a:endParaRPr lang="fr-FR"/>
          </a:p>
        </p:txBody>
      </p:sp>
      <p:sp>
        <p:nvSpPr>
          <p:cNvPr id="5" name="Espace réservé du pied de page 4"/>
          <p:cNvSpPr>
            <a:spLocks noGrp="1"/>
          </p:cNvSpPr>
          <p:nvPr>
            <p:ph type="ftr" sz="quarter" idx="11"/>
          </p:nvPr>
        </p:nvSpPr>
        <p:spPr/>
        <p:txBody>
          <a:bodyPr/>
          <a:lstStyle/>
          <a:p>
            <a:r>
              <a:rPr lang="fr-FR" smtClean="0"/>
              <a:t>PPS Lande Novembre 2018</a:t>
            </a:r>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8000">
        <p:circle/>
      </p:transition>
    </mc:Choice>
    <mc:Fallback>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4406901"/>
            <a:ext cx="103632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A16D1100-5B14-4210-98C0-8073555391EE}" type="datetime1">
              <a:rPr lang="fr-FR" smtClean="0"/>
              <a:t>18/11/2018</a:t>
            </a:fld>
            <a:endParaRPr lang="fr-FR"/>
          </a:p>
        </p:txBody>
      </p:sp>
      <p:sp>
        <p:nvSpPr>
          <p:cNvPr id="5" name="Espace réservé du pied de page 4"/>
          <p:cNvSpPr>
            <a:spLocks noGrp="1"/>
          </p:cNvSpPr>
          <p:nvPr>
            <p:ph type="ftr" sz="quarter" idx="11"/>
          </p:nvPr>
        </p:nvSpPr>
        <p:spPr/>
        <p:txBody>
          <a:bodyPr/>
          <a:lstStyle/>
          <a:p>
            <a:r>
              <a:rPr lang="fr-FR" smtClean="0"/>
              <a:t>PPS Lande Novembre 2018</a:t>
            </a:r>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8000">
        <p:circle/>
      </p:transition>
    </mc:Choice>
    <mc:Fallback>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642EA59-AAAB-4B74-B3D9-DF3F0D61403A}" type="datetime1">
              <a:rPr lang="fr-FR" smtClean="0"/>
              <a:t>18/11/2018</a:t>
            </a:fld>
            <a:endParaRPr lang="fr-FR"/>
          </a:p>
        </p:txBody>
      </p:sp>
      <p:sp>
        <p:nvSpPr>
          <p:cNvPr id="6" name="Espace réservé du pied de page 5"/>
          <p:cNvSpPr>
            <a:spLocks noGrp="1"/>
          </p:cNvSpPr>
          <p:nvPr>
            <p:ph type="ftr" sz="quarter" idx="11"/>
          </p:nvPr>
        </p:nvSpPr>
        <p:spPr/>
        <p:txBody>
          <a:bodyPr/>
          <a:lstStyle/>
          <a:p>
            <a:r>
              <a:rPr lang="fr-FR" smtClean="0"/>
              <a:t>PPS Lande Novembre 2018</a:t>
            </a:r>
            <a:endParaRPr lang="fr-FR"/>
          </a:p>
        </p:txBody>
      </p:sp>
      <p:sp>
        <p:nvSpPr>
          <p:cNvPr id="7" name="Espace réservé du numéro de diapositive 6"/>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8000">
        <p:circle/>
      </p:transition>
    </mc:Choice>
    <mc:Fallback>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AC9ABF5-B608-4A9B-B015-424677898690}" type="datetime1">
              <a:rPr lang="fr-FR" smtClean="0"/>
              <a:t>18/11/2018</a:t>
            </a:fld>
            <a:endParaRPr lang="fr-FR"/>
          </a:p>
        </p:txBody>
      </p:sp>
      <p:sp>
        <p:nvSpPr>
          <p:cNvPr id="8" name="Espace réservé du pied de page 7"/>
          <p:cNvSpPr>
            <a:spLocks noGrp="1"/>
          </p:cNvSpPr>
          <p:nvPr>
            <p:ph type="ftr" sz="quarter" idx="11"/>
          </p:nvPr>
        </p:nvSpPr>
        <p:spPr/>
        <p:txBody>
          <a:bodyPr/>
          <a:lstStyle/>
          <a:p>
            <a:r>
              <a:rPr lang="fr-FR" smtClean="0"/>
              <a:t>PPS Lande Novembre 2018</a:t>
            </a:r>
            <a:endParaRPr lang="fr-FR"/>
          </a:p>
        </p:txBody>
      </p:sp>
      <p:sp>
        <p:nvSpPr>
          <p:cNvPr id="9" name="Espace réservé du numéro de diapositive 8"/>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8000">
        <p:circle/>
      </p:transition>
    </mc:Choice>
    <mc:Fallback>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889D6DD-7D1A-4330-B193-FFC5629EA816}" type="datetime1">
              <a:rPr lang="fr-FR" smtClean="0"/>
              <a:t>18/11/2018</a:t>
            </a:fld>
            <a:endParaRPr lang="fr-FR"/>
          </a:p>
        </p:txBody>
      </p:sp>
      <p:sp>
        <p:nvSpPr>
          <p:cNvPr id="4" name="Espace réservé du pied de page 3"/>
          <p:cNvSpPr>
            <a:spLocks noGrp="1"/>
          </p:cNvSpPr>
          <p:nvPr>
            <p:ph type="ftr" sz="quarter" idx="11"/>
          </p:nvPr>
        </p:nvSpPr>
        <p:spPr/>
        <p:txBody>
          <a:bodyPr/>
          <a:lstStyle/>
          <a:p>
            <a:r>
              <a:rPr lang="fr-FR" smtClean="0"/>
              <a:t>PPS Lande Novembre 2018</a:t>
            </a:r>
            <a:endParaRPr lang="fr-FR"/>
          </a:p>
        </p:txBody>
      </p:sp>
      <p:sp>
        <p:nvSpPr>
          <p:cNvPr id="5" name="Espace réservé du numéro de diapositive 4"/>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8000">
        <p:circle/>
      </p:transition>
    </mc:Choice>
    <mc:Fallback>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60CB835-8336-4D67-80B4-3C85A6330DDC}" type="datetime1">
              <a:rPr lang="fr-FR" smtClean="0"/>
              <a:t>18/11/2018</a:t>
            </a:fld>
            <a:endParaRPr lang="fr-FR"/>
          </a:p>
        </p:txBody>
      </p:sp>
      <p:sp>
        <p:nvSpPr>
          <p:cNvPr id="3" name="Espace réservé du pied de page 2"/>
          <p:cNvSpPr>
            <a:spLocks noGrp="1"/>
          </p:cNvSpPr>
          <p:nvPr>
            <p:ph type="ftr" sz="quarter" idx="11"/>
          </p:nvPr>
        </p:nvSpPr>
        <p:spPr/>
        <p:txBody>
          <a:bodyPr/>
          <a:lstStyle/>
          <a:p>
            <a:r>
              <a:rPr lang="fr-FR" smtClean="0"/>
              <a:t>PPS Lande Novembre 2018</a:t>
            </a:r>
            <a:endParaRPr lang="fr-FR"/>
          </a:p>
        </p:txBody>
      </p:sp>
      <p:sp>
        <p:nvSpPr>
          <p:cNvPr id="4" name="Espace réservé du numéro de diapositive 3"/>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8000">
        <p:circle/>
      </p:transition>
    </mc:Choice>
    <mc:Fallback>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09601" y="273050"/>
            <a:ext cx="4011084"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051B5E17-29F2-4BBD-BF22-980578000FC7}" type="datetime1">
              <a:rPr lang="fr-FR" smtClean="0"/>
              <a:t>18/11/2018</a:t>
            </a:fld>
            <a:endParaRPr lang="fr-FR"/>
          </a:p>
        </p:txBody>
      </p:sp>
      <p:sp>
        <p:nvSpPr>
          <p:cNvPr id="6" name="Espace réservé du pied de page 5"/>
          <p:cNvSpPr>
            <a:spLocks noGrp="1"/>
          </p:cNvSpPr>
          <p:nvPr>
            <p:ph type="ftr" sz="quarter" idx="11"/>
          </p:nvPr>
        </p:nvSpPr>
        <p:spPr/>
        <p:txBody>
          <a:bodyPr/>
          <a:lstStyle/>
          <a:p>
            <a:r>
              <a:rPr lang="fr-FR" smtClean="0"/>
              <a:t>PPS Lande Novembre 2018</a:t>
            </a:r>
            <a:endParaRPr lang="fr-FR"/>
          </a:p>
        </p:txBody>
      </p:sp>
      <p:sp>
        <p:nvSpPr>
          <p:cNvPr id="7" name="Espace réservé du numéro de diapositive 6"/>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8000">
        <p:circle/>
      </p:transition>
    </mc:Choice>
    <mc:Fallback>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389717" y="4800600"/>
            <a:ext cx="73152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fr-FR"/>
          </a:p>
        </p:txBody>
      </p:sp>
      <p:sp>
        <p:nvSpPr>
          <p:cNvPr id="4" name="Espace réservé du texte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3348A3EC-89C5-4137-AA0C-75EA2EA21D7A}" type="datetime1">
              <a:rPr lang="fr-FR" smtClean="0"/>
              <a:t>18/11/2018</a:t>
            </a:fld>
            <a:endParaRPr lang="fr-FR"/>
          </a:p>
        </p:txBody>
      </p:sp>
      <p:sp>
        <p:nvSpPr>
          <p:cNvPr id="6" name="Espace réservé du pied de page 5"/>
          <p:cNvSpPr>
            <a:spLocks noGrp="1"/>
          </p:cNvSpPr>
          <p:nvPr>
            <p:ph type="ftr" sz="quarter" idx="11"/>
          </p:nvPr>
        </p:nvSpPr>
        <p:spPr/>
        <p:txBody>
          <a:bodyPr/>
          <a:lstStyle/>
          <a:p>
            <a:r>
              <a:rPr lang="fr-FR" smtClean="0"/>
              <a:t>PPS Lande Novembre 2018</a:t>
            </a:r>
            <a:endParaRPr lang="fr-FR"/>
          </a:p>
        </p:txBody>
      </p:sp>
      <p:sp>
        <p:nvSpPr>
          <p:cNvPr id="7" name="Espace réservé du numéro de diapositive 6"/>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8000">
        <p:circle/>
      </p:transition>
    </mc:Choice>
    <mc:Fallback>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91301A3-1D66-47F1-984F-0F312B7CC627}" type="datetime1">
              <a:rPr lang="fr-FR" smtClean="0"/>
              <a:t>18/11/2018</a:t>
            </a:fld>
            <a:endParaRPr lang="fr-FR"/>
          </a:p>
        </p:txBody>
      </p:sp>
      <p:sp>
        <p:nvSpPr>
          <p:cNvPr id="5" name="Espace réservé du pied de page 4"/>
          <p:cNvSpPr>
            <a:spLocks noGrp="1"/>
          </p:cNvSpPr>
          <p:nvPr>
            <p:ph type="ftr" sz="quarter" idx="11"/>
          </p:nvPr>
        </p:nvSpPr>
        <p:spPr/>
        <p:txBody>
          <a:bodyPr/>
          <a:lstStyle/>
          <a:p>
            <a:r>
              <a:rPr lang="fr-FR" smtClean="0"/>
              <a:t>PPS Lande Novembre 2018</a:t>
            </a:r>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8000">
        <p:circle/>
      </p:transition>
    </mc:Choice>
    <mc:Fallback>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609600" y="274639"/>
            <a:ext cx="8026400" cy="5851525"/>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6C21C2A-363E-4CEA-AF43-9D26B4BC6DB1}" type="datetime1">
              <a:rPr lang="fr-FR" smtClean="0"/>
              <a:t>18/11/2018</a:t>
            </a:fld>
            <a:endParaRPr lang="fr-FR"/>
          </a:p>
        </p:txBody>
      </p:sp>
      <p:sp>
        <p:nvSpPr>
          <p:cNvPr id="5" name="Espace réservé du pied de page 4"/>
          <p:cNvSpPr>
            <a:spLocks noGrp="1"/>
          </p:cNvSpPr>
          <p:nvPr>
            <p:ph type="ftr" sz="quarter" idx="11"/>
          </p:nvPr>
        </p:nvSpPr>
        <p:spPr/>
        <p:txBody>
          <a:bodyPr/>
          <a:lstStyle/>
          <a:p>
            <a:r>
              <a:rPr lang="fr-FR" smtClean="0"/>
              <a:t>PPS Lande Novembre 2018</a:t>
            </a:r>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mc:AlternateContent xmlns:mc="http://schemas.openxmlformats.org/markup-compatibility/2006">
    <mc:Choice xmlns:p14="http://schemas.microsoft.com/office/powerpoint/2010/main" Requires="p14">
      <p:transition spd="slow" p14:dur="5750" advTm="8000">
        <p:circle/>
      </p:transition>
    </mc:Choice>
    <mc:Fallback>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500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2CD4DA-DB84-403F-8263-CE4785B67554}" type="datetime1">
              <a:rPr lang="fr-FR" smtClean="0"/>
              <a:t>18/11/2018</a:t>
            </a:fld>
            <a:endParaRPr lang="fr-FR"/>
          </a:p>
        </p:txBody>
      </p:sp>
      <p:sp>
        <p:nvSpPr>
          <p:cNvPr id="5" name="Espace réservé du pied de page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Novembre 2018</a:t>
            </a:r>
            <a:endParaRPr lang="fr-FR"/>
          </a:p>
        </p:txBody>
      </p:sp>
      <p:sp>
        <p:nvSpPr>
          <p:cNvPr id="6" name="Espace réservé du numéro de diapositive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8582E2-60D7-40E7-AECB-CED9E7320F8D}"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750" advTm="8000">
        <p:circle/>
      </p:transition>
    </mc:Choice>
    <mc:Fallback>
      <p:transition spd="slow" advTm="8000">
        <p:circle/>
      </p:transition>
    </mc:Fallback>
  </mc:AlternateContent>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stretch>
            <a:fillRect/>
          </a:stretch>
        </p:blipFill>
        <p:spPr>
          <a:xfrm>
            <a:off x="335360" y="341347"/>
            <a:ext cx="11521279" cy="6207529"/>
          </a:xfrm>
          <a:prstGeom prst="rect">
            <a:avLst/>
          </a:prstGeom>
          <a:effectLst>
            <a:softEdge rad="127000"/>
          </a:effectLst>
        </p:spPr>
      </p:pic>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DD581F2B-1DCB-4F65-88F5-D706CF06569B}" type="datetime1">
              <a:rPr lang="fr-FR" sz="1600" smtClean="0">
                <a:solidFill>
                  <a:srgbClr val="FF0000"/>
                </a:solidFill>
              </a:rPr>
              <a:t>18/11/2018</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Novembre 2018</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1</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sp>
        <p:nvSpPr>
          <p:cNvPr id="10" name="Rectangle 9"/>
          <p:cNvSpPr/>
          <p:nvPr/>
        </p:nvSpPr>
        <p:spPr>
          <a:xfrm>
            <a:off x="1537908" y="1289223"/>
            <a:ext cx="9046772" cy="4170372"/>
          </a:xfrm>
          <a:prstGeom prst="rect">
            <a:avLst/>
          </a:prstGeom>
          <a:noFill/>
        </p:spPr>
        <p:txBody>
          <a:bodyPr wrap="none" lIns="91440" tIns="45720" rIns="91440" bIns="45720">
            <a:spAutoFit/>
          </a:bodyPr>
          <a:lstStyle/>
          <a:p>
            <a:pPr algn="ctr"/>
            <a:r>
              <a:rPr lang="fr-FR" sz="19900" b="1" spc="50" dirty="0" smtClean="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rPr>
              <a:t>Au Maroc</a:t>
            </a:r>
          </a:p>
          <a:p>
            <a:pPr algn="ctr"/>
            <a:r>
              <a:rPr lang="fr-FR" sz="6600" b="1" spc="50" dirty="0" smtClean="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rPr>
              <a:t> N° </a:t>
            </a:r>
            <a:r>
              <a:rPr lang="fr-FR" sz="6600" b="1" spc="50" dirty="0" smtClean="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rPr>
              <a:t>4 </a:t>
            </a:r>
            <a:r>
              <a:rPr lang="fr-FR" sz="6600" b="1" spc="50" dirty="0" smtClean="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rPr>
              <a:t>Par Lande</a:t>
            </a:r>
            <a:endParaRPr lang="fr-FR" sz="6600" b="1" cap="none" spc="50" dirty="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endParaRPr>
          </a:p>
        </p:txBody>
      </p:sp>
      <p:pic>
        <p:nvPicPr>
          <p:cNvPr id="11" name="Image 10"/>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961944" y="3601380"/>
            <a:ext cx="2211835" cy="293753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5750" advTm="8000">
        <p:circle/>
        <p:sndAc>
          <p:stSnd loop="1">
            <p:snd r:embed="rId3" name="merguez70-1_001.wav"/>
          </p:stSnd>
        </p:sndAc>
      </p:transition>
    </mc:Choice>
    <mc:Fallback>
      <p:transition spd="slow" advTm="8000">
        <p:circle/>
        <p:sndAc>
          <p:stSnd loop="1">
            <p:snd r:embed="rId3" name="merguez70-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0">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0">
                                            <p:txEl>
                                              <p:pRg st="0" end="0"/>
                                            </p:txEl>
                                          </p:spTgt>
                                        </p:tgtEl>
                                        <p:attrNameLst>
                                          <p:attrName>ppt_w</p:attrName>
                                        </p:attrNameLst>
                                      </p:cBhvr>
                                    </p:anim>
                                    <p:anim by="(#ppt_w*0.50)" calcmode="lin" valueType="num">
                                      <p:cBhvr>
                                        <p:cTn id="8" dur="500" decel="50000" autoRev="1" fill="hold">
                                          <p:stCondLst>
                                            <p:cond delay="0"/>
                                          </p:stCondLst>
                                        </p:cTn>
                                        <p:tgtEl>
                                          <p:spTgt spid="10">
                                            <p:txEl>
                                              <p:pRg st="0" end="0"/>
                                            </p:txEl>
                                          </p:spTgt>
                                        </p:tgtEl>
                                        <p:attrNameLst>
                                          <p:attrName>ppt_x</p:attrName>
                                        </p:attrNameLst>
                                      </p:cBhvr>
                                    </p:anim>
                                    <p:anim from="(-#ppt_h/2)" to="(#ppt_y)" calcmode="lin" valueType="num">
                                      <p:cBhvr>
                                        <p:cTn id="9" dur="1000" fill="hold">
                                          <p:stCondLst>
                                            <p:cond delay="0"/>
                                          </p:stCondLst>
                                        </p:cTn>
                                        <p:tgtEl>
                                          <p:spTgt spid="10">
                                            <p:txEl>
                                              <p:pRg st="0" end="0"/>
                                            </p:txEl>
                                          </p:spTgt>
                                        </p:tgtEl>
                                        <p:attrNameLst>
                                          <p:attrName>ppt_y</p:attrName>
                                        </p:attrNameLst>
                                      </p:cBhvr>
                                    </p:anim>
                                    <p:animRot by="21600000">
                                      <p:cBhvr>
                                        <p:cTn id="10" dur="1000" fill="hold">
                                          <p:stCondLst>
                                            <p:cond delay="0"/>
                                          </p:stCondLst>
                                        </p:cTn>
                                        <p:tgtEl>
                                          <p:spTgt spid="10">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1" end="1"/>
                                            </p:txEl>
                                          </p:spTgt>
                                        </p:tgtEl>
                                        <p:attrNameLst>
                                          <p:attrName>ppt_w</p:attrName>
                                        </p:attrNameLst>
                                      </p:cBhvr>
                                    </p:anim>
                                    <p:anim by="(#ppt_w*0.50)" calcmode="lin" valueType="num">
                                      <p:cBhvr>
                                        <p:cTn id="16" dur="500" decel="50000" autoRev="1" fill="hold">
                                          <p:stCondLst>
                                            <p:cond delay="0"/>
                                          </p:stCondLst>
                                        </p:cTn>
                                        <p:tgtEl>
                                          <p:spTgt spid="10">
                                            <p:txEl>
                                              <p:pRg st="1" end="1"/>
                                            </p:txEl>
                                          </p:spTgt>
                                        </p:tgtEl>
                                        <p:attrNameLst>
                                          <p:attrName>ppt_x</p:attrName>
                                        </p:attrNameLst>
                                      </p:cBhvr>
                                    </p:anim>
                                    <p:anim from="(-#ppt_h/2)" to="(#ppt_y)" calcmode="lin" valueType="num">
                                      <p:cBhvr>
                                        <p:cTn id="17" dur="1000" fill="hold">
                                          <p:stCondLst>
                                            <p:cond delay="0"/>
                                          </p:stCondLst>
                                        </p:cTn>
                                        <p:tgtEl>
                                          <p:spTgt spid="10">
                                            <p:txEl>
                                              <p:pRg st="1" end="1"/>
                                            </p:txEl>
                                          </p:spTgt>
                                        </p:tgtEl>
                                        <p:attrNameLst>
                                          <p:attrName>ppt_y</p:attrName>
                                        </p:attrNameLst>
                                      </p:cBhvr>
                                    </p:anim>
                                    <p:animRot by="21600000">
                                      <p:cBhvr>
                                        <p:cTn id="18" dur="1000" fill="hold">
                                          <p:stCondLst>
                                            <p:cond delay="0"/>
                                          </p:stCondLst>
                                        </p:cTn>
                                        <p:tgtEl>
                                          <p:spTgt spid="10">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2000"/>
                                        <p:tgtEl>
                                          <p:spTgt spid="11"/>
                                        </p:tgtEl>
                                      </p:cBhvr>
                                    </p:animEffect>
                                    <p:anim calcmode="lin" valueType="num">
                                      <p:cBhvr>
                                        <p:cTn id="24" dur="2000" fill="hold"/>
                                        <p:tgtEl>
                                          <p:spTgt spid="11"/>
                                        </p:tgtEl>
                                        <p:attrNameLst>
                                          <p:attrName>ppt_w</p:attrName>
                                        </p:attrNameLst>
                                      </p:cBhvr>
                                      <p:tavLst>
                                        <p:tav tm="0" fmla="#ppt_w*sin(2.5*pi*$)">
                                          <p:val>
                                            <p:fltVal val="0"/>
                                          </p:val>
                                        </p:tav>
                                        <p:tav tm="100000">
                                          <p:val>
                                            <p:fltVal val="1"/>
                                          </p:val>
                                        </p:tav>
                                      </p:tavLst>
                                    </p:anim>
                                    <p:anim calcmode="lin" valueType="num">
                                      <p:cBhvr>
                                        <p:cTn id="25"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7" y="-6394"/>
            <a:ext cx="12199153" cy="6870787"/>
          </a:xfrm>
          <a:prstGeom prst="rect">
            <a:avLst/>
          </a:prstGeom>
        </p:spPr>
      </p:pic>
      <p:sp>
        <p:nvSpPr>
          <p:cNvPr id="5" name="Rectangle 4"/>
          <p:cNvSpPr/>
          <p:nvPr/>
        </p:nvSpPr>
        <p:spPr>
          <a:xfrm>
            <a:off x="1295358" y="476672"/>
            <a:ext cx="9601282" cy="769441"/>
          </a:xfrm>
          <a:prstGeom prst="rect">
            <a:avLst/>
          </a:prstGeom>
          <a:noFill/>
        </p:spPr>
        <p:txBody>
          <a:bodyPr wrap="none" lIns="91440" tIns="45720" rIns="91440" bIns="45720">
            <a:spAutoFit/>
          </a:bodyPr>
          <a:lstStyle/>
          <a:p>
            <a:pPr algn="ctr"/>
            <a:r>
              <a:rPr lang="fr-FR" sz="4400" b="1" spc="50" dirty="0" smtClean="0">
                <a:ln w="0">
                  <a:solidFill>
                    <a:srgbClr val="FF0000"/>
                  </a:solidFill>
                </a:ln>
                <a:solidFill>
                  <a:schemeClr val="bg2"/>
                </a:solidFill>
                <a:effectLst>
                  <a:innerShdw blurRad="63500" dist="50800" dir="13500000">
                    <a:srgbClr val="000000">
                      <a:alpha val="50000"/>
                    </a:srgbClr>
                  </a:innerShdw>
                </a:effectLst>
                <a:latin typeface="Brush Script MT" panose="03060802040406070304" pitchFamily="66" charset="0"/>
              </a:rPr>
              <a:t>Je compose pour vous avec ma douce et fidèle amie</a:t>
            </a:r>
            <a:endParaRPr lang="fr-FR" sz="4400" b="1" cap="none" spc="50" dirty="0">
              <a:ln w="0">
                <a:solidFill>
                  <a:srgbClr val="FF0000"/>
                </a:solidFill>
              </a:ln>
              <a:solidFill>
                <a:schemeClr val="bg2"/>
              </a:solidFill>
              <a:effectLst>
                <a:innerShdw blurRad="63500" dist="50800" dir="13500000">
                  <a:srgbClr val="000000">
                    <a:alpha val="50000"/>
                  </a:srgbClr>
                </a:inn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86FC65E9-A37E-4BBB-918E-DD1CDB12D280}" type="datetime1">
              <a:rPr lang="fr-FR" sz="1600" smtClean="0">
                <a:solidFill>
                  <a:srgbClr val="FF0000"/>
                </a:solidFill>
              </a:rPr>
              <a:t>18/11/2018</a:t>
            </a:fld>
            <a:endParaRPr lang="fr-FR" sz="1600" dirty="0">
              <a:solidFill>
                <a:srgbClr val="FF0000"/>
              </a:solidFill>
            </a:endParaRPr>
          </a:p>
        </p:txBody>
      </p:sp>
      <p:sp>
        <p:nvSpPr>
          <p:cNvPr id="7" name="Espace réservé du pied de page 6"/>
          <p:cNvSpPr>
            <a:spLocks noGrp="1"/>
          </p:cNvSpPr>
          <p:nvPr>
            <p:ph type="ftr" sz="quarter" idx="11"/>
          </p:nvPr>
        </p:nvSpPr>
        <p:spPr>
          <a:xfrm>
            <a:off x="4171284" y="6173788"/>
            <a:ext cx="3860800" cy="365125"/>
          </a:xfrm>
        </p:spPr>
        <p:txBody>
          <a:bodyPr/>
          <a:lstStyle/>
          <a:p>
            <a:r>
              <a:rPr lang="fr-FR" sz="2800" dirty="0" smtClean="0">
                <a:solidFill>
                  <a:schemeClr val="tx2">
                    <a:lumMod val="50000"/>
                  </a:schemeClr>
                </a:solidFill>
                <a:latin typeface="Brush Script MT" panose="03060802040406070304" pitchFamily="66" charset="0"/>
              </a:rPr>
              <a:t>PPS Lande Novembre 2018</a:t>
            </a:r>
            <a:endParaRPr lang="fr-FR" sz="2800" dirty="0">
              <a:solidFill>
                <a:schemeClr val="tx2">
                  <a:lumMod val="50000"/>
                </a:schemeClr>
              </a:solidFill>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108582E2-60D7-40E7-AECB-CED9E7320F8D}" type="slidenum">
              <a:rPr lang="fr-FR" sz="1600" b="1" smtClean="0">
                <a:solidFill>
                  <a:srgbClr val="FF0000"/>
                </a:solidFill>
              </a:rPr>
              <a:pPr/>
              <a:t>2</a:t>
            </a:fld>
            <a:endParaRPr lang="fr-FR" sz="1600" b="1" dirty="0">
              <a:solidFill>
                <a:srgbClr val="FF0000"/>
              </a:solidFill>
            </a:endParaRPr>
          </a:p>
        </p:txBody>
      </p:sp>
      <p:sp>
        <p:nvSpPr>
          <p:cNvPr id="10" name="Rectangle 9"/>
          <p:cNvSpPr/>
          <p:nvPr/>
        </p:nvSpPr>
        <p:spPr>
          <a:xfrm>
            <a:off x="1295358" y="1586292"/>
            <a:ext cx="9601282" cy="4247317"/>
          </a:xfrm>
          <a:prstGeom prst="rect">
            <a:avLst/>
          </a:prstGeom>
        </p:spPr>
        <p:txBody>
          <a:bodyPr wrap="square">
            <a:spAutoFit/>
          </a:bodyPr>
          <a:lstStyle/>
          <a:p>
            <a:r>
              <a:rPr lang="fr-FR" sz="5400" b="1" dirty="0">
                <a:ln>
                  <a:solidFill>
                    <a:srgbClr val="FF0000"/>
                  </a:solidFill>
                </a:ln>
                <a:solidFill>
                  <a:schemeClr val="bg1"/>
                </a:solidFill>
                <a:latin typeface="Brush Script MT" panose="03060802040406070304" pitchFamily="66" charset="0"/>
              </a:rPr>
              <a:t>Politique de droit d'auteur. Si le </a:t>
            </a:r>
            <a:r>
              <a:rPr lang="fr-FR" sz="5400" b="1" dirty="0" err="1">
                <a:ln>
                  <a:solidFill>
                    <a:srgbClr val="FF0000"/>
                  </a:solidFill>
                </a:ln>
                <a:solidFill>
                  <a:schemeClr val="bg1"/>
                </a:solidFill>
                <a:latin typeface="Brush Script MT" panose="03060802040406070304" pitchFamily="66" charset="0"/>
              </a:rPr>
              <a:t>pps</a:t>
            </a:r>
            <a:r>
              <a:rPr lang="fr-FR" sz="5400" b="1" dirty="0">
                <a:ln>
                  <a:solidFill>
                    <a:srgbClr val="FF0000"/>
                  </a:solidFill>
                </a:ln>
                <a:solidFill>
                  <a:schemeClr val="bg1"/>
                </a:solidFill>
                <a:latin typeface="Brush Script MT" panose="03060802040406070304" pitchFamily="66" charset="0"/>
              </a:rPr>
              <a:t> que vous avez placé sur Ma Planète enfreint les droits d'auteur, ou est un </a:t>
            </a:r>
            <a:r>
              <a:rPr lang="fr-FR" sz="5400" b="1" dirty="0" err="1">
                <a:ln>
                  <a:solidFill>
                    <a:srgbClr val="FF0000"/>
                  </a:solidFill>
                </a:ln>
                <a:solidFill>
                  <a:schemeClr val="bg1"/>
                </a:solidFill>
                <a:latin typeface="Brush Script MT" panose="03060802040406070304" pitchFamily="66" charset="0"/>
              </a:rPr>
              <a:t>pps</a:t>
            </a:r>
            <a:r>
              <a:rPr lang="fr-FR" sz="5400" b="1" dirty="0">
                <a:ln>
                  <a:solidFill>
                    <a:srgbClr val="FF0000"/>
                  </a:solidFill>
                </a:ln>
                <a:solidFill>
                  <a:schemeClr val="bg1"/>
                </a:solidFill>
                <a:latin typeface="Brush Script MT" panose="03060802040406070304" pitchFamily="66" charset="0"/>
              </a:rPr>
              <a:t> modifié partiellement, il sera effacé sans avis à la première plainte de l'auteur.</a:t>
            </a:r>
          </a:p>
        </p:txBody>
      </p:sp>
    </p:spTree>
    <p:extLst>
      <p:ext uri="{BB962C8B-B14F-4D97-AF65-F5344CB8AC3E}">
        <p14:creationId xmlns:p14="http://schemas.microsoft.com/office/powerpoint/2010/main" val="576512857"/>
      </p:ext>
    </p:extLst>
  </p:cSld>
  <p:clrMapOvr>
    <a:masterClrMapping/>
  </p:clrMapOvr>
  <mc:AlternateContent xmlns:mc="http://schemas.openxmlformats.org/markup-compatibility/2006">
    <mc:Choice xmlns:p14="http://schemas.microsoft.com/office/powerpoint/2010/main" Requires="p14">
      <p:transition spd="slow" p14:dur="575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0">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0">
                                            <p:txEl>
                                              <p:pRg st="0" end="0"/>
                                            </p:txEl>
                                          </p:spTgt>
                                        </p:tgtEl>
                                        <p:attrNameLst>
                                          <p:attrName>ppt_w</p:attrName>
                                        </p:attrNameLst>
                                      </p:cBhvr>
                                    </p:anim>
                                    <p:anim by="(#ppt_w*0.50)" calcmode="lin" valueType="num">
                                      <p:cBhvr>
                                        <p:cTn id="8" dur="500" decel="50000" autoRev="1" fill="hold">
                                          <p:stCondLst>
                                            <p:cond delay="0"/>
                                          </p:stCondLst>
                                        </p:cTn>
                                        <p:tgtEl>
                                          <p:spTgt spid="10">
                                            <p:txEl>
                                              <p:pRg st="0" end="0"/>
                                            </p:txEl>
                                          </p:spTgt>
                                        </p:tgtEl>
                                        <p:attrNameLst>
                                          <p:attrName>ppt_x</p:attrName>
                                        </p:attrNameLst>
                                      </p:cBhvr>
                                    </p:anim>
                                    <p:anim from="(-#ppt_h/2)" to="(#ppt_y)" calcmode="lin" valueType="num">
                                      <p:cBhvr>
                                        <p:cTn id="9" dur="1000" fill="hold">
                                          <p:stCondLst>
                                            <p:cond delay="0"/>
                                          </p:stCondLst>
                                        </p:cTn>
                                        <p:tgtEl>
                                          <p:spTgt spid="10">
                                            <p:txEl>
                                              <p:pRg st="0" end="0"/>
                                            </p:txEl>
                                          </p:spTgt>
                                        </p:tgtEl>
                                        <p:attrNameLst>
                                          <p:attrName>ppt_y</p:attrName>
                                        </p:attrNameLst>
                                      </p:cBhvr>
                                    </p:anim>
                                    <p:animRot by="21600000">
                                      <p:cBhvr>
                                        <p:cTn id="10"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DD581F2B-1DCB-4F65-88F5-D706CF06569B}" type="datetime1">
              <a:rPr lang="fr-FR" sz="1600" smtClean="0">
                <a:solidFill>
                  <a:srgbClr val="FF0000"/>
                </a:solidFill>
              </a:rPr>
              <a:t>18/11/2018</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Novembre 2018</a:t>
            </a:r>
            <a:endParaRPr lang="fr-FR" sz="2400" b="1" dirty="0">
              <a:solidFill>
                <a:schemeClr val="tx2">
                  <a:lumMod val="50000"/>
                </a:schemeClr>
              </a:solidFill>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289364" y="1161319"/>
            <a:ext cx="9613272" cy="4643945"/>
          </a:xfrm>
          <a:prstGeom prst="rect">
            <a:avLst/>
          </a:prstGeom>
          <a:effectLst>
            <a:softEdge rad="127000"/>
          </a:effectLst>
        </p:spPr>
      </p:pic>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3</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11" name="Image 10"/>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0160000" y="3641413"/>
            <a:ext cx="2211835" cy="2937533"/>
          </a:xfrm>
          <a:prstGeom prst="rect">
            <a:avLst/>
          </a:prstGeom>
        </p:spPr>
      </p:pic>
    </p:spTree>
    <p:extLst>
      <p:ext uri="{BB962C8B-B14F-4D97-AF65-F5344CB8AC3E}">
        <p14:creationId xmlns:p14="http://schemas.microsoft.com/office/powerpoint/2010/main" val="434255217"/>
      </p:ext>
    </p:extLst>
  </p:cSld>
  <p:clrMapOvr>
    <a:masterClrMapping/>
  </p:clrMapOvr>
  <mc:AlternateContent xmlns:mc="http://schemas.openxmlformats.org/markup-compatibility/2006">
    <mc:Choice xmlns:p14="http://schemas.microsoft.com/office/powerpoint/2010/main" Requires="p14">
      <p:transition spd="slow" p14:dur="575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anim calcmode="lin" valueType="num">
                                      <p:cBhvr>
                                        <p:cTn id="8" dur="2000" fill="hold"/>
                                        <p:tgtEl>
                                          <p:spTgt spid="11"/>
                                        </p:tgtEl>
                                        <p:attrNameLst>
                                          <p:attrName>ppt_w</p:attrName>
                                        </p:attrNameLst>
                                      </p:cBhvr>
                                      <p:tavLst>
                                        <p:tav tm="0" fmla="#ppt_w*sin(2.5*pi*$)">
                                          <p:val>
                                            <p:fltVal val="0"/>
                                          </p:val>
                                        </p:tav>
                                        <p:tav tm="100000">
                                          <p:val>
                                            <p:fltVal val="1"/>
                                          </p:val>
                                        </p:tav>
                                      </p:tavLst>
                                    </p:anim>
                                    <p:anim calcmode="lin" valueType="num">
                                      <p:cBhvr>
                                        <p:cTn id="9"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DD581F2B-1DCB-4F65-88F5-D706CF06569B}" type="datetime1">
              <a:rPr lang="fr-FR" sz="1600" smtClean="0">
                <a:solidFill>
                  <a:srgbClr val="FF0000"/>
                </a:solidFill>
              </a:rPr>
              <a:t>18/11/2018</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Novembre 2018</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4</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11" name="Image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160000" y="3641413"/>
            <a:ext cx="2211835" cy="2937533"/>
          </a:xfrm>
          <a:prstGeom prst="rect">
            <a:avLst/>
          </a:prstGeom>
        </p:spPr>
      </p:pic>
      <p:pic>
        <p:nvPicPr>
          <p:cNvPr id="2" name="Image 1"/>
          <p:cNvPicPr>
            <a:picLocks noChangeAspect="1"/>
          </p:cNvPicPr>
          <p:nvPr/>
        </p:nvPicPr>
        <p:blipFill>
          <a:blip r:embed="rId4"/>
          <a:stretch>
            <a:fillRect/>
          </a:stretch>
        </p:blipFill>
        <p:spPr>
          <a:xfrm>
            <a:off x="1692182" y="793507"/>
            <a:ext cx="8796306" cy="5277784"/>
          </a:xfrm>
          <a:prstGeom prst="rect">
            <a:avLst/>
          </a:prstGeom>
          <a:effectLst>
            <a:softEdge rad="127000"/>
          </a:effectLst>
        </p:spPr>
      </p:pic>
    </p:spTree>
    <p:extLst>
      <p:ext uri="{BB962C8B-B14F-4D97-AF65-F5344CB8AC3E}">
        <p14:creationId xmlns:p14="http://schemas.microsoft.com/office/powerpoint/2010/main" val="2395209854"/>
      </p:ext>
    </p:extLst>
  </p:cSld>
  <p:clrMapOvr>
    <a:masterClrMapping/>
  </p:clrMapOvr>
  <mc:AlternateContent xmlns:mc="http://schemas.openxmlformats.org/markup-compatibility/2006">
    <mc:Choice xmlns:p14="http://schemas.microsoft.com/office/powerpoint/2010/main" Requires="p14">
      <p:transition spd="slow" p14:dur="575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anim calcmode="lin" valueType="num">
                                      <p:cBhvr>
                                        <p:cTn id="8" dur="2000" fill="hold"/>
                                        <p:tgtEl>
                                          <p:spTgt spid="11"/>
                                        </p:tgtEl>
                                        <p:attrNameLst>
                                          <p:attrName>ppt_w</p:attrName>
                                        </p:attrNameLst>
                                      </p:cBhvr>
                                      <p:tavLst>
                                        <p:tav tm="0" fmla="#ppt_w*sin(2.5*pi*$)">
                                          <p:val>
                                            <p:fltVal val="0"/>
                                          </p:val>
                                        </p:tav>
                                        <p:tav tm="100000">
                                          <p:val>
                                            <p:fltVal val="1"/>
                                          </p:val>
                                        </p:tav>
                                      </p:tavLst>
                                    </p:anim>
                                    <p:anim calcmode="lin" valueType="num">
                                      <p:cBhvr>
                                        <p:cTn id="9"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DD581F2B-1DCB-4F65-88F5-D706CF06569B}" type="datetime1">
              <a:rPr lang="fr-FR" sz="1600" smtClean="0">
                <a:solidFill>
                  <a:srgbClr val="FF0000"/>
                </a:solidFill>
              </a:rPr>
              <a:t>18/11/2018</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Novembre 2018</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5</a:t>
            </a:fld>
            <a:endParaRPr lang="fr-FR" sz="1600" b="1" dirty="0">
              <a:solidFill>
                <a:srgbClr val="FF0000"/>
              </a:solidFill>
            </a:endParaRPr>
          </a:p>
        </p:txBody>
      </p:sp>
      <p:pic>
        <p:nvPicPr>
          <p:cNvPr id="2" name="Image 1"/>
          <p:cNvPicPr>
            <a:picLocks noChangeAspect="1"/>
          </p:cNvPicPr>
          <p:nvPr/>
        </p:nvPicPr>
        <p:blipFill>
          <a:blip r:embed="rId3"/>
          <a:stretch>
            <a:fillRect/>
          </a:stretch>
        </p:blipFill>
        <p:spPr>
          <a:xfrm>
            <a:off x="1234986" y="876634"/>
            <a:ext cx="9757558" cy="5072646"/>
          </a:xfrm>
          <a:prstGeom prst="rect">
            <a:avLst/>
          </a:prstGeom>
          <a:effectLst>
            <a:softEdge rad="127000"/>
          </a:effectLst>
        </p:spPr>
      </p:pic>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11" name="Image 10"/>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0160000" y="3641413"/>
            <a:ext cx="2211835" cy="2937533"/>
          </a:xfrm>
          <a:prstGeom prst="rect">
            <a:avLst/>
          </a:prstGeom>
        </p:spPr>
      </p:pic>
    </p:spTree>
    <p:extLst>
      <p:ext uri="{BB962C8B-B14F-4D97-AF65-F5344CB8AC3E}">
        <p14:creationId xmlns:p14="http://schemas.microsoft.com/office/powerpoint/2010/main" val="3246077252"/>
      </p:ext>
    </p:extLst>
  </p:cSld>
  <p:clrMapOvr>
    <a:masterClrMapping/>
  </p:clrMapOvr>
  <mc:AlternateContent xmlns:mc="http://schemas.openxmlformats.org/markup-compatibility/2006">
    <mc:Choice xmlns:p14="http://schemas.microsoft.com/office/powerpoint/2010/main" Requires="p14">
      <p:transition spd="slow" p14:dur="575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anim calcmode="lin" valueType="num">
                                      <p:cBhvr>
                                        <p:cTn id="8" dur="2000" fill="hold"/>
                                        <p:tgtEl>
                                          <p:spTgt spid="11"/>
                                        </p:tgtEl>
                                        <p:attrNameLst>
                                          <p:attrName>ppt_w</p:attrName>
                                        </p:attrNameLst>
                                      </p:cBhvr>
                                      <p:tavLst>
                                        <p:tav tm="0" fmla="#ppt_w*sin(2.5*pi*$)">
                                          <p:val>
                                            <p:fltVal val="0"/>
                                          </p:val>
                                        </p:tav>
                                        <p:tav tm="100000">
                                          <p:val>
                                            <p:fltVal val="1"/>
                                          </p:val>
                                        </p:tav>
                                      </p:tavLst>
                                    </p:anim>
                                    <p:anim calcmode="lin" valueType="num">
                                      <p:cBhvr>
                                        <p:cTn id="9"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DD581F2B-1DCB-4F65-88F5-D706CF06569B}" type="datetime1">
              <a:rPr lang="fr-FR" sz="1600" smtClean="0">
                <a:solidFill>
                  <a:srgbClr val="FF0000"/>
                </a:solidFill>
              </a:rPr>
              <a:t>18/11/2018</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Novembre 2018</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6</a:t>
            </a:fld>
            <a:endParaRPr lang="fr-FR" sz="16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58309" y="1124744"/>
            <a:ext cx="9978252" cy="4680520"/>
          </a:xfrm>
          <a:prstGeom prst="rect">
            <a:avLst/>
          </a:prstGeom>
          <a:effectLst>
            <a:softEdge rad="127000"/>
          </a:effectLst>
        </p:spPr>
      </p:pic>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11" name="Image 10"/>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0160000" y="3641413"/>
            <a:ext cx="2211835" cy="2937533"/>
          </a:xfrm>
          <a:prstGeom prst="rect">
            <a:avLst/>
          </a:prstGeom>
        </p:spPr>
      </p:pic>
    </p:spTree>
    <p:extLst>
      <p:ext uri="{BB962C8B-B14F-4D97-AF65-F5344CB8AC3E}">
        <p14:creationId xmlns:p14="http://schemas.microsoft.com/office/powerpoint/2010/main" val="2152211398"/>
      </p:ext>
    </p:extLst>
  </p:cSld>
  <p:clrMapOvr>
    <a:masterClrMapping/>
  </p:clrMapOvr>
  <mc:AlternateContent xmlns:mc="http://schemas.openxmlformats.org/markup-compatibility/2006">
    <mc:Choice xmlns:p14="http://schemas.microsoft.com/office/powerpoint/2010/main" Requires="p14">
      <p:transition spd="slow" p14:dur="575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anim calcmode="lin" valueType="num">
                                      <p:cBhvr>
                                        <p:cTn id="8" dur="2000" fill="hold"/>
                                        <p:tgtEl>
                                          <p:spTgt spid="11"/>
                                        </p:tgtEl>
                                        <p:attrNameLst>
                                          <p:attrName>ppt_w</p:attrName>
                                        </p:attrNameLst>
                                      </p:cBhvr>
                                      <p:tavLst>
                                        <p:tav tm="0" fmla="#ppt_w*sin(2.5*pi*$)">
                                          <p:val>
                                            <p:fltVal val="0"/>
                                          </p:val>
                                        </p:tav>
                                        <p:tav tm="100000">
                                          <p:val>
                                            <p:fltVal val="1"/>
                                          </p:val>
                                        </p:tav>
                                      </p:tavLst>
                                    </p:anim>
                                    <p:anim calcmode="lin" valueType="num">
                                      <p:cBhvr>
                                        <p:cTn id="9"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DD581F2B-1DCB-4F65-88F5-D706CF06569B}" type="datetime1">
              <a:rPr lang="fr-FR" sz="1600" smtClean="0">
                <a:solidFill>
                  <a:srgbClr val="FF0000"/>
                </a:solidFill>
              </a:rPr>
              <a:t>18/11/2018</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Novembre 2018</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7</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11" name="Image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160000" y="3641413"/>
            <a:ext cx="2211835" cy="2937533"/>
          </a:xfrm>
          <a:prstGeom prst="rect">
            <a:avLst/>
          </a:prstGeom>
        </p:spPr>
      </p:pic>
      <p:pic>
        <p:nvPicPr>
          <p:cNvPr id="2" name="Image 1"/>
          <p:cNvPicPr>
            <a:picLocks noChangeAspect="1"/>
          </p:cNvPicPr>
          <p:nvPr/>
        </p:nvPicPr>
        <p:blipFill>
          <a:blip r:embed="rId4"/>
          <a:stretch>
            <a:fillRect/>
          </a:stretch>
        </p:blipFill>
        <p:spPr>
          <a:xfrm>
            <a:off x="2032000" y="833395"/>
            <a:ext cx="8241232" cy="5494155"/>
          </a:xfrm>
          <a:prstGeom prst="rect">
            <a:avLst/>
          </a:prstGeom>
          <a:effectLst>
            <a:softEdge rad="127000"/>
          </a:effectLst>
        </p:spPr>
      </p:pic>
      <p:sp>
        <p:nvSpPr>
          <p:cNvPr id="3" name="Rectangle 2"/>
          <p:cNvSpPr/>
          <p:nvPr/>
        </p:nvSpPr>
        <p:spPr>
          <a:xfrm>
            <a:off x="3021197" y="2049680"/>
            <a:ext cx="6096000" cy="2554545"/>
          </a:xfrm>
          <a:prstGeom prst="rect">
            <a:avLst/>
          </a:prstGeom>
        </p:spPr>
        <p:txBody>
          <a:bodyPr>
            <a:spAutoFit/>
          </a:bodyPr>
          <a:lstStyle/>
          <a:p>
            <a:r>
              <a:rPr lang="fr-FR" sz="4000" b="1" dirty="0" smtClean="0">
                <a:ln>
                  <a:solidFill>
                    <a:schemeClr val="tx2">
                      <a:lumMod val="75000"/>
                    </a:schemeClr>
                  </a:solidFill>
                </a:ln>
                <a:solidFill>
                  <a:schemeClr val="bg1"/>
                </a:solidFill>
              </a:rPr>
              <a:t>4 </a:t>
            </a:r>
            <a:r>
              <a:rPr lang="fr-FR" sz="4000" b="1" dirty="0">
                <a:ln>
                  <a:solidFill>
                    <a:schemeClr val="tx2">
                      <a:lumMod val="75000"/>
                    </a:schemeClr>
                  </a:solidFill>
                </a:ln>
                <a:solidFill>
                  <a:schemeClr val="bg1"/>
                </a:solidFill>
              </a:rPr>
              <a:t>Marocains sur 10 souhaitent quitter </a:t>
            </a:r>
            <a:r>
              <a:rPr lang="fr-FR" sz="4000" b="1" dirty="0" smtClean="0">
                <a:ln>
                  <a:solidFill>
                    <a:schemeClr val="tx2">
                      <a:lumMod val="75000"/>
                    </a:schemeClr>
                  </a:solidFill>
                </a:ln>
                <a:solidFill>
                  <a:schemeClr val="bg1"/>
                </a:solidFill>
              </a:rPr>
              <a:t>le sol Marocain qui les a vue naître ? </a:t>
            </a:r>
            <a:endParaRPr lang="fr-FR" sz="4000" b="1" dirty="0">
              <a:ln>
                <a:solidFill>
                  <a:schemeClr val="tx2">
                    <a:lumMod val="75000"/>
                  </a:schemeClr>
                </a:solidFill>
              </a:ln>
              <a:solidFill>
                <a:schemeClr val="bg1"/>
              </a:solidFill>
            </a:endParaRPr>
          </a:p>
        </p:txBody>
      </p:sp>
    </p:spTree>
    <p:extLst>
      <p:ext uri="{BB962C8B-B14F-4D97-AF65-F5344CB8AC3E}">
        <p14:creationId xmlns:p14="http://schemas.microsoft.com/office/powerpoint/2010/main" val="1836241225"/>
      </p:ext>
    </p:extLst>
  </p:cSld>
  <p:clrMapOvr>
    <a:masterClrMapping/>
  </p:clrMapOvr>
  <mc:AlternateContent xmlns:mc="http://schemas.openxmlformats.org/markup-compatibility/2006">
    <mc:Choice xmlns:p14="http://schemas.microsoft.com/office/powerpoint/2010/main" Requires="p14">
      <p:transition spd="slow" p14:dur="575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anim calcmode="lin" valueType="num">
                                      <p:cBhvr>
                                        <p:cTn id="8" dur="2000" fill="hold"/>
                                        <p:tgtEl>
                                          <p:spTgt spid="11"/>
                                        </p:tgtEl>
                                        <p:attrNameLst>
                                          <p:attrName>ppt_w</p:attrName>
                                        </p:attrNameLst>
                                      </p:cBhvr>
                                      <p:tavLst>
                                        <p:tav tm="0" fmla="#ppt_w*sin(2.5*pi*$)">
                                          <p:val>
                                            <p:fltVal val="0"/>
                                          </p:val>
                                        </p:tav>
                                        <p:tav tm="100000">
                                          <p:val>
                                            <p:fltVal val="1"/>
                                          </p:val>
                                        </p:tav>
                                      </p:tavLst>
                                    </p:anim>
                                    <p:anim calcmode="lin" valueType="num">
                                      <p:cBhvr>
                                        <p:cTn id="9" dur="20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3">
                                            <p:txEl>
                                              <p:pRg st="0" end="0"/>
                                            </p:txEl>
                                          </p:spTgt>
                                        </p:tgtEl>
                                        <p:attrNameLst>
                                          <p:attrName>ppt_w</p:attrName>
                                        </p:attrNameLst>
                                      </p:cBhvr>
                                    </p:anim>
                                    <p:anim by="(#ppt_w*0.50)" calcmode="lin" valueType="num">
                                      <p:cBhvr>
                                        <p:cTn id="15" dur="500" decel="50000" autoRev="1" fill="hold">
                                          <p:stCondLst>
                                            <p:cond delay="0"/>
                                          </p:stCondLst>
                                        </p:cTn>
                                        <p:tgtEl>
                                          <p:spTgt spid="3">
                                            <p:txEl>
                                              <p:pRg st="0" end="0"/>
                                            </p:txEl>
                                          </p:spTgt>
                                        </p:tgtEl>
                                        <p:attrNameLst>
                                          <p:attrName>ppt_x</p:attrName>
                                        </p:attrNameLst>
                                      </p:cBhvr>
                                    </p:anim>
                                    <p:anim from="(-#ppt_h/2)" to="(#ppt_y)" calcmode="lin" valueType="num">
                                      <p:cBhvr>
                                        <p:cTn id="16" dur="1000" fill="hold">
                                          <p:stCondLst>
                                            <p:cond delay="0"/>
                                          </p:stCondLst>
                                        </p:cTn>
                                        <p:tgtEl>
                                          <p:spTgt spid="3">
                                            <p:txEl>
                                              <p:pRg st="0" end="0"/>
                                            </p:txEl>
                                          </p:spTgt>
                                        </p:tgtEl>
                                        <p:attrNameLst>
                                          <p:attrName>ppt_y</p:attrName>
                                        </p:attrNameLst>
                                      </p:cBhvr>
                                    </p:anim>
                                    <p:animRot by="21600000">
                                      <p:cBhvr>
                                        <p:cTn id="17"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DD581F2B-1DCB-4F65-88F5-D706CF06569B}" type="datetime1">
              <a:rPr lang="fr-FR" sz="1600" smtClean="0">
                <a:solidFill>
                  <a:srgbClr val="FF0000"/>
                </a:solidFill>
              </a:rPr>
              <a:t>18/11/2018</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Novembre 2018</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8</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11" name="Image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160000" y="3641413"/>
            <a:ext cx="2211835" cy="2937533"/>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063550" y="795045"/>
            <a:ext cx="8064897" cy="5376598"/>
          </a:xfrm>
          <a:prstGeom prst="rect">
            <a:avLst/>
          </a:prstGeom>
          <a:effectLst>
            <a:softEdge rad="127000"/>
          </a:effectLst>
        </p:spPr>
      </p:pic>
    </p:spTree>
    <p:extLst>
      <p:ext uri="{BB962C8B-B14F-4D97-AF65-F5344CB8AC3E}">
        <p14:creationId xmlns:p14="http://schemas.microsoft.com/office/powerpoint/2010/main" val="3203944982"/>
      </p:ext>
    </p:extLst>
  </p:cSld>
  <p:clrMapOvr>
    <a:masterClrMapping/>
  </p:clrMapOvr>
  <mc:AlternateContent xmlns:mc="http://schemas.openxmlformats.org/markup-compatibility/2006">
    <mc:Choice xmlns:p14="http://schemas.microsoft.com/office/powerpoint/2010/main" Requires="p14">
      <p:transition spd="slow" p14:dur="575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anim calcmode="lin" valueType="num">
                                      <p:cBhvr>
                                        <p:cTn id="8" dur="2000" fill="hold"/>
                                        <p:tgtEl>
                                          <p:spTgt spid="11"/>
                                        </p:tgtEl>
                                        <p:attrNameLst>
                                          <p:attrName>ppt_w</p:attrName>
                                        </p:attrNameLst>
                                      </p:cBhvr>
                                      <p:tavLst>
                                        <p:tav tm="0" fmla="#ppt_w*sin(2.5*pi*$)">
                                          <p:val>
                                            <p:fltVal val="0"/>
                                          </p:val>
                                        </p:tav>
                                        <p:tav tm="100000">
                                          <p:val>
                                            <p:fltVal val="1"/>
                                          </p:val>
                                        </p:tav>
                                      </p:tavLst>
                                    </p:anim>
                                    <p:anim calcmode="lin" valueType="num">
                                      <p:cBhvr>
                                        <p:cTn id="9"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DD581F2B-1DCB-4F65-88F5-D706CF06569B}" type="datetime1">
              <a:rPr lang="fr-FR" sz="1600" smtClean="0">
                <a:solidFill>
                  <a:srgbClr val="FF0000"/>
                </a:solidFill>
              </a:rPr>
              <a:t>18/11/2018</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Novembre 2018</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9</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11" name="Image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160000" y="3641413"/>
            <a:ext cx="2211835" cy="2937533"/>
          </a:xfrm>
          <a:prstGeom prst="rect">
            <a:avLst/>
          </a:prstGeom>
        </p:spPr>
      </p:pic>
      <p:pic>
        <p:nvPicPr>
          <p:cNvPr id="2" name="Image 1"/>
          <p:cNvPicPr>
            <a:picLocks noChangeAspect="1"/>
          </p:cNvPicPr>
          <p:nvPr/>
        </p:nvPicPr>
        <p:blipFill>
          <a:blip r:embed="rId4"/>
          <a:stretch>
            <a:fillRect/>
          </a:stretch>
        </p:blipFill>
        <p:spPr>
          <a:xfrm>
            <a:off x="1918768" y="719666"/>
            <a:ext cx="8241232" cy="5494155"/>
          </a:xfrm>
          <a:prstGeom prst="rect">
            <a:avLst/>
          </a:prstGeom>
          <a:effectLst>
            <a:softEdge rad="127000"/>
          </a:effectLst>
        </p:spPr>
      </p:pic>
      <p:sp>
        <p:nvSpPr>
          <p:cNvPr id="3" name="Rectangle 2"/>
          <p:cNvSpPr/>
          <p:nvPr/>
        </p:nvSpPr>
        <p:spPr>
          <a:xfrm>
            <a:off x="2243572" y="1280071"/>
            <a:ext cx="7704856" cy="4524315"/>
          </a:xfrm>
          <a:prstGeom prst="rect">
            <a:avLst/>
          </a:prstGeom>
        </p:spPr>
        <p:txBody>
          <a:bodyPr wrap="square">
            <a:spAutoFit/>
          </a:bodyPr>
          <a:lstStyle/>
          <a:p>
            <a:r>
              <a:rPr lang="fr-FR" sz="2400" b="1" dirty="0">
                <a:ln>
                  <a:solidFill>
                    <a:schemeClr val="tx2">
                      <a:lumMod val="75000"/>
                    </a:schemeClr>
                  </a:solidFill>
                </a:ln>
                <a:solidFill>
                  <a:schemeClr val="bg1"/>
                </a:solidFill>
              </a:rPr>
              <a:t>Après cinq années de blocage, la loi 103-13 de lutte contre les violences faites aux femmes a été adoptée mercredi 14 février par le parlement marocain. Le texte prévoit « la définition des concepts, les dispositions pénales, les mesures préventives, les initiatives de protection et un mécanisme institutionnel intégré de prise en charge en durcissant les peines contre les auteurs », selon la ministre islamiste de la famille </a:t>
            </a:r>
            <a:r>
              <a:rPr lang="fr-FR" sz="2400" b="1" dirty="0" err="1">
                <a:ln>
                  <a:solidFill>
                    <a:schemeClr val="tx2">
                      <a:lumMod val="75000"/>
                    </a:schemeClr>
                  </a:solidFill>
                </a:ln>
                <a:solidFill>
                  <a:schemeClr val="bg1"/>
                </a:solidFill>
              </a:rPr>
              <a:t>Bassima</a:t>
            </a:r>
            <a:r>
              <a:rPr lang="fr-FR" sz="2400" b="1" dirty="0">
                <a:ln>
                  <a:solidFill>
                    <a:schemeClr val="tx2">
                      <a:lumMod val="75000"/>
                    </a:schemeClr>
                  </a:solidFill>
                </a:ln>
                <a:solidFill>
                  <a:schemeClr val="bg1"/>
                </a:solidFill>
              </a:rPr>
              <a:t> </a:t>
            </a:r>
            <a:r>
              <a:rPr lang="fr-FR" sz="2400" b="1" dirty="0" err="1">
                <a:ln>
                  <a:solidFill>
                    <a:schemeClr val="tx2">
                      <a:lumMod val="75000"/>
                    </a:schemeClr>
                  </a:solidFill>
                </a:ln>
                <a:solidFill>
                  <a:schemeClr val="bg1"/>
                </a:solidFill>
              </a:rPr>
              <a:t>Hakkaoui</a:t>
            </a:r>
            <a:r>
              <a:rPr lang="fr-FR" sz="2400" b="1" dirty="0">
                <a:ln>
                  <a:solidFill>
                    <a:schemeClr val="tx2">
                      <a:lumMod val="75000"/>
                    </a:schemeClr>
                  </a:solidFill>
                </a:ln>
                <a:solidFill>
                  <a:schemeClr val="bg1"/>
                </a:solidFill>
              </a:rPr>
              <a:t>.« Cette loi est une avancée, mais une avancée modeste, elle ne répond pas aux normes internationales », fait valoir Fouzia </a:t>
            </a:r>
            <a:r>
              <a:rPr lang="fr-FR" sz="2400" b="1" dirty="0" err="1">
                <a:ln>
                  <a:solidFill>
                    <a:schemeClr val="tx2">
                      <a:lumMod val="75000"/>
                    </a:schemeClr>
                  </a:solidFill>
                </a:ln>
                <a:solidFill>
                  <a:schemeClr val="bg1"/>
                </a:solidFill>
              </a:rPr>
              <a:t>Assouli</a:t>
            </a:r>
            <a:r>
              <a:rPr lang="fr-FR" sz="2400" b="1" dirty="0">
                <a:ln>
                  <a:solidFill>
                    <a:schemeClr val="tx2">
                      <a:lumMod val="75000"/>
                    </a:schemeClr>
                  </a:solidFill>
                </a:ln>
                <a:solidFill>
                  <a:schemeClr val="bg1"/>
                </a:solidFill>
              </a:rPr>
              <a:t>, présidente d’honneur de la fédération des ligues </a:t>
            </a:r>
            <a:r>
              <a:rPr lang="fr-FR" sz="2400" b="1" dirty="0" smtClean="0">
                <a:ln>
                  <a:solidFill>
                    <a:schemeClr val="tx2">
                      <a:lumMod val="75000"/>
                    </a:schemeClr>
                  </a:solidFill>
                </a:ln>
                <a:solidFill>
                  <a:schemeClr val="bg1"/>
                </a:solidFill>
              </a:rPr>
              <a:t>des droits de la femme !</a:t>
            </a:r>
            <a:endParaRPr lang="fr-FR" sz="2400" b="1" dirty="0">
              <a:ln>
                <a:solidFill>
                  <a:schemeClr val="tx2">
                    <a:lumMod val="75000"/>
                  </a:schemeClr>
                </a:solidFill>
              </a:ln>
              <a:solidFill>
                <a:schemeClr val="bg1"/>
              </a:solidFill>
            </a:endParaRPr>
          </a:p>
        </p:txBody>
      </p:sp>
    </p:spTree>
    <p:extLst>
      <p:ext uri="{BB962C8B-B14F-4D97-AF65-F5344CB8AC3E}">
        <p14:creationId xmlns:p14="http://schemas.microsoft.com/office/powerpoint/2010/main" val="270737589"/>
      </p:ext>
    </p:extLst>
  </p:cSld>
  <p:clrMapOvr>
    <a:masterClrMapping/>
  </p:clrMapOvr>
  <mc:AlternateContent xmlns:mc="http://schemas.openxmlformats.org/markup-compatibility/2006">
    <mc:Choice xmlns:p14="http://schemas.microsoft.com/office/powerpoint/2010/main" Requires="p14">
      <p:transition spd="slow" p14:dur="575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anim calcmode="lin" valueType="num">
                                      <p:cBhvr>
                                        <p:cTn id="8" dur="2000" fill="hold"/>
                                        <p:tgtEl>
                                          <p:spTgt spid="11"/>
                                        </p:tgtEl>
                                        <p:attrNameLst>
                                          <p:attrName>ppt_w</p:attrName>
                                        </p:attrNameLst>
                                      </p:cBhvr>
                                      <p:tavLst>
                                        <p:tav tm="0" fmla="#ppt_w*sin(2.5*pi*$)">
                                          <p:val>
                                            <p:fltVal val="0"/>
                                          </p:val>
                                        </p:tav>
                                        <p:tav tm="100000">
                                          <p:val>
                                            <p:fltVal val="1"/>
                                          </p:val>
                                        </p:tav>
                                      </p:tavLst>
                                    </p:anim>
                                    <p:anim calcmode="lin" valueType="num">
                                      <p:cBhvr>
                                        <p:cTn id="9" dur="20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3">
                                            <p:txEl>
                                              <p:pRg st="0" end="0"/>
                                            </p:txEl>
                                          </p:spTgt>
                                        </p:tgtEl>
                                        <p:attrNameLst>
                                          <p:attrName>ppt_w</p:attrName>
                                        </p:attrNameLst>
                                      </p:cBhvr>
                                    </p:anim>
                                    <p:anim by="(#ppt_w*0.50)" calcmode="lin" valueType="num">
                                      <p:cBhvr>
                                        <p:cTn id="15" dur="500" decel="50000" autoRev="1" fill="hold">
                                          <p:stCondLst>
                                            <p:cond delay="0"/>
                                          </p:stCondLst>
                                        </p:cTn>
                                        <p:tgtEl>
                                          <p:spTgt spid="3">
                                            <p:txEl>
                                              <p:pRg st="0" end="0"/>
                                            </p:txEl>
                                          </p:spTgt>
                                        </p:tgtEl>
                                        <p:attrNameLst>
                                          <p:attrName>ppt_x</p:attrName>
                                        </p:attrNameLst>
                                      </p:cBhvr>
                                    </p:anim>
                                    <p:anim from="(-#ppt_h/2)" to="(#ppt_y)" calcmode="lin" valueType="num">
                                      <p:cBhvr>
                                        <p:cTn id="16" dur="1000" fill="hold">
                                          <p:stCondLst>
                                            <p:cond delay="0"/>
                                          </p:stCondLst>
                                        </p:cTn>
                                        <p:tgtEl>
                                          <p:spTgt spid="3">
                                            <p:txEl>
                                              <p:pRg st="0" end="0"/>
                                            </p:txEl>
                                          </p:spTgt>
                                        </p:tgtEl>
                                        <p:attrNameLst>
                                          <p:attrName>ppt_y</p:attrName>
                                        </p:attrNameLst>
                                      </p:cBhvr>
                                    </p:anim>
                                    <p:animRot by="21600000">
                                      <p:cBhvr>
                                        <p:cTn id="17"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DD581F2B-1DCB-4F65-88F5-D706CF06569B}" type="datetime1">
              <a:rPr lang="fr-FR" sz="1600" smtClean="0">
                <a:solidFill>
                  <a:srgbClr val="FF0000"/>
                </a:solidFill>
              </a:rPr>
              <a:t>18/11/2018</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Novembre 2018</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10</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11" name="Image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160000" y="3641413"/>
            <a:ext cx="2211835" cy="2937533"/>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135560" y="829778"/>
            <a:ext cx="7920880" cy="5277988"/>
          </a:xfrm>
          <a:prstGeom prst="rect">
            <a:avLst/>
          </a:prstGeom>
          <a:effectLst>
            <a:softEdge rad="127000"/>
          </a:effectLst>
        </p:spPr>
      </p:pic>
    </p:spTree>
    <p:extLst>
      <p:ext uri="{BB962C8B-B14F-4D97-AF65-F5344CB8AC3E}">
        <p14:creationId xmlns:p14="http://schemas.microsoft.com/office/powerpoint/2010/main" val="3162789168"/>
      </p:ext>
    </p:extLst>
  </p:cSld>
  <p:clrMapOvr>
    <a:masterClrMapping/>
  </p:clrMapOvr>
  <mc:AlternateContent xmlns:mc="http://schemas.openxmlformats.org/markup-compatibility/2006">
    <mc:Choice xmlns:p14="http://schemas.microsoft.com/office/powerpoint/2010/main" Requires="p14">
      <p:transition spd="slow" p14:dur="575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anim calcmode="lin" valueType="num">
                                      <p:cBhvr>
                                        <p:cTn id="8" dur="2000" fill="hold"/>
                                        <p:tgtEl>
                                          <p:spTgt spid="11"/>
                                        </p:tgtEl>
                                        <p:attrNameLst>
                                          <p:attrName>ppt_w</p:attrName>
                                        </p:attrNameLst>
                                      </p:cBhvr>
                                      <p:tavLst>
                                        <p:tav tm="0" fmla="#ppt_w*sin(2.5*pi*$)">
                                          <p:val>
                                            <p:fltVal val="0"/>
                                          </p:val>
                                        </p:tav>
                                        <p:tav tm="100000">
                                          <p:val>
                                            <p:fltVal val="1"/>
                                          </p:val>
                                        </p:tav>
                                      </p:tavLst>
                                    </p:anim>
                                    <p:anim calcmode="lin" valueType="num">
                                      <p:cBhvr>
                                        <p:cTn id="9"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DD581F2B-1DCB-4F65-88F5-D706CF06569B}" type="datetime1">
              <a:rPr lang="fr-FR" sz="1600" smtClean="0">
                <a:solidFill>
                  <a:srgbClr val="FF0000"/>
                </a:solidFill>
              </a:rPr>
              <a:t>18/11/2018</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Novembre 2018</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11</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11" name="Image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160000" y="3641413"/>
            <a:ext cx="2211835" cy="2937533"/>
          </a:xfrm>
          <a:prstGeom prst="rect">
            <a:avLst/>
          </a:prstGeom>
        </p:spPr>
      </p:pic>
      <p:pic>
        <p:nvPicPr>
          <p:cNvPr id="2" name="Image 1"/>
          <p:cNvPicPr>
            <a:picLocks noChangeAspect="1"/>
          </p:cNvPicPr>
          <p:nvPr/>
        </p:nvPicPr>
        <p:blipFill>
          <a:blip r:embed="rId4"/>
          <a:stretch>
            <a:fillRect/>
          </a:stretch>
        </p:blipFill>
        <p:spPr>
          <a:xfrm>
            <a:off x="2423592" y="728700"/>
            <a:ext cx="7272808" cy="5454606"/>
          </a:xfrm>
          <a:prstGeom prst="rect">
            <a:avLst/>
          </a:prstGeom>
          <a:effectLst>
            <a:softEdge rad="127000"/>
          </a:effectLst>
        </p:spPr>
      </p:pic>
    </p:spTree>
    <p:extLst>
      <p:ext uri="{BB962C8B-B14F-4D97-AF65-F5344CB8AC3E}">
        <p14:creationId xmlns:p14="http://schemas.microsoft.com/office/powerpoint/2010/main" val="1656783006"/>
      </p:ext>
    </p:extLst>
  </p:cSld>
  <p:clrMapOvr>
    <a:masterClrMapping/>
  </p:clrMapOvr>
  <mc:AlternateContent xmlns:mc="http://schemas.openxmlformats.org/markup-compatibility/2006">
    <mc:Choice xmlns:p14="http://schemas.microsoft.com/office/powerpoint/2010/main" Requires="p14">
      <p:transition spd="slow" p14:dur="575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anim calcmode="lin" valueType="num">
                                      <p:cBhvr>
                                        <p:cTn id="8" dur="2000" fill="hold"/>
                                        <p:tgtEl>
                                          <p:spTgt spid="11"/>
                                        </p:tgtEl>
                                        <p:attrNameLst>
                                          <p:attrName>ppt_w</p:attrName>
                                        </p:attrNameLst>
                                      </p:cBhvr>
                                      <p:tavLst>
                                        <p:tav tm="0" fmla="#ppt_w*sin(2.5*pi*$)">
                                          <p:val>
                                            <p:fltVal val="0"/>
                                          </p:val>
                                        </p:tav>
                                        <p:tav tm="100000">
                                          <p:val>
                                            <p:fltVal val="1"/>
                                          </p:val>
                                        </p:tav>
                                      </p:tavLst>
                                    </p:anim>
                                    <p:anim calcmode="lin" valueType="num">
                                      <p:cBhvr>
                                        <p:cTn id="9"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DD581F2B-1DCB-4F65-88F5-D706CF06569B}" type="datetime1">
              <a:rPr lang="fr-FR" sz="1600" smtClean="0">
                <a:solidFill>
                  <a:srgbClr val="FF0000"/>
                </a:solidFill>
              </a:rPr>
              <a:t>18/11/2018</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Novembre 2018</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12</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11" name="Image 1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160000" y="3641413"/>
            <a:ext cx="2211835" cy="2937533"/>
          </a:xfrm>
          <a:prstGeom prst="rect">
            <a:avLst/>
          </a:prstGeom>
        </p:spPr>
      </p:pic>
      <p:pic>
        <p:nvPicPr>
          <p:cNvPr id="2" name="Image 1"/>
          <p:cNvPicPr>
            <a:picLocks noChangeAspect="1"/>
          </p:cNvPicPr>
          <p:nvPr/>
        </p:nvPicPr>
        <p:blipFill>
          <a:blip r:embed="rId4"/>
          <a:stretch>
            <a:fillRect/>
          </a:stretch>
        </p:blipFill>
        <p:spPr>
          <a:xfrm>
            <a:off x="2166937" y="809625"/>
            <a:ext cx="7858125" cy="5238750"/>
          </a:xfrm>
          <a:prstGeom prst="rect">
            <a:avLst/>
          </a:prstGeom>
          <a:effectLst>
            <a:softEdge rad="127000"/>
          </a:effectLst>
        </p:spPr>
      </p:pic>
    </p:spTree>
    <p:extLst>
      <p:ext uri="{BB962C8B-B14F-4D97-AF65-F5344CB8AC3E}">
        <p14:creationId xmlns:p14="http://schemas.microsoft.com/office/powerpoint/2010/main" val="1458961053"/>
      </p:ext>
    </p:extLst>
  </p:cSld>
  <p:clrMapOvr>
    <a:masterClrMapping/>
  </p:clrMapOvr>
  <mc:AlternateContent xmlns:mc="http://schemas.openxmlformats.org/markup-compatibility/2006">
    <mc:Choice xmlns:p14="http://schemas.microsoft.com/office/powerpoint/2010/main" Requires="p14">
      <p:transition spd="slow" p14:dur="575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anim calcmode="lin" valueType="num">
                                      <p:cBhvr>
                                        <p:cTn id="8" dur="2000" fill="hold"/>
                                        <p:tgtEl>
                                          <p:spTgt spid="11"/>
                                        </p:tgtEl>
                                        <p:attrNameLst>
                                          <p:attrName>ppt_w</p:attrName>
                                        </p:attrNameLst>
                                      </p:cBhvr>
                                      <p:tavLst>
                                        <p:tav tm="0" fmla="#ppt_w*sin(2.5*pi*$)">
                                          <p:val>
                                            <p:fltVal val="0"/>
                                          </p:val>
                                        </p:tav>
                                        <p:tav tm="100000">
                                          <p:val>
                                            <p:fltVal val="1"/>
                                          </p:val>
                                        </p:tav>
                                      </p:tavLst>
                                    </p:anim>
                                    <p:anim calcmode="lin" valueType="num">
                                      <p:cBhvr>
                                        <p:cTn id="9"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DD581F2B-1DCB-4F65-88F5-D706CF06569B}" type="datetime1">
              <a:rPr lang="fr-FR" sz="1600" smtClean="0">
                <a:solidFill>
                  <a:srgbClr val="FF0000"/>
                </a:solidFill>
              </a:rPr>
              <a:t>18/11/2018</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Novembre 2018</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13</a:t>
            </a:fld>
            <a:endParaRPr lang="fr-FR" sz="1600" b="1" dirty="0">
              <a:solidFill>
                <a:srgbClr val="FF0000"/>
              </a:solidFill>
            </a:endParaRPr>
          </a:p>
        </p:txBody>
      </p:sp>
      <p:pic>
        <p:nvPicPr>
          <p:cNvPr id="2" name="Image 1"/>
          <p:cNvPicPr>
            <a:picLocks noChangeAspect="1"/>
          </p:cNvPicPr>
          <p:nvPr/>
        </p:nvPicPr>
        <p:blipFill>
          <a:blip r:embed="rId3"/>
          <a:stretch>
            <a:fillRect/>
          </a:stretch>
        </p:blipFill>
        <p:spPr>
          <a:xfrm>
            <a:off x="1267822" y="1198435"/>
            <a:ext cx="9652713" cy="4462813"/>
          </a:xfrm>
          <a:prstGeom prst="rect">
            <a:avLst/>
          </a:prstGeom>
          <a:effectLst>
            <a:softEdge rad="127000"/>
          </a:effectLst>
        </p:spPr>
      </p:pic>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pic>
        <p:nvPicPr>
          <p:cNvPr id="11" name="Image 10"/>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0160000" y="3641413"/>
            <a:ext cx="2211835" cy="2937533"/>
          </a:xfrm>
          <a:prstGeom prst="rect">
            <a:avLst/>
          </a:prstGeom>
        </p:spPr>
      </p:pic>
    </p:spTree>
    <p:extLst>
      <p:ext uri="{BB962C8B-B14F-4D97-AF65-F5344CB8AC3E}">
        <p14:creationId xmlns:p14="http://schemas.microsoft.com/office/powerpoint/2010/main" val="2436095167"/>
      </p:ext>
    </p:extLst>
  </p:cSld>
  <p:clrMapOvr>
    <a:masterClrMapping/>
  </p:clrMapOvr>
  <mc:AlternateContent xmlns:mc="http://schemas.openxmlformats.org/markup-compatibility/2006">
    <mc:Choice xmlns:p14="http://schemas.microsoft.com/office/powerpoint/2010/main" Requires="p14">
      <p:transition spd="slow" p14:dur="575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anim calcmode="lin" valueType="num">
                                      <p:cBhvr>
                                        <p:cTn id="8" dur="2000" fill="hold"/>
                                        <p:tgtEl>
                                          <p:spTgt spid="11"/>
                                        </p:tgtEl>
                                        <p:attrNameLst>
                                          <p:attrName>ppt_w</p:attrName>
                                        </p:attrNameLst>
                                      </p:cBhvr>
                                      <p:tavLst>
                                        <p:tav tm="0" fmla="#ppt_w*sin(2.5*pi*$)">
                                          <p:val>
                                            <p:fltVal val="0"/>
                                          </p:val>
                                        </p:tav>
                                        <p:tav tm="100000">
                                          <p:val>
                                            <p:fltVal val="1"/>
                                          </p:val>
                                        </p:tav>
                                      </p:tavLst>
                                    </p:anim>
                                    <p:anim calcmode="lin" valueType="num">
                                      <p:cBhvr>
                                        <p:cTn id="9"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335360" y="342899"/>
            <a:ext cx="11521279" cy="6207529"/>
          </a:xfrm>
          <a:prstGeom prst="rect">
            <a:avLst/>
          </a:prstGeom>
          <a:effectLst>
            <a:softEdge rad="127000"/>
          </a:effectLst>
        </p:spPr>
      </p:pic>
      <p:sp>
        <p:nvSpPr>
          <p:cNvPr id="4" name="Rectangle 3"/>
          <p:cNvSpPr/>
          <p:nvPr/>
        </p:nvSpPr>
        <p:spPr>
          <a:xfrm>
            <a:off x="155340" y="168748"/>
            <a:ext cx="11881320" cy="6552728"/>
          </a:xfrm>
          <a:prstGeom prst="rect">
            <a:avLst/>
          </a:prstGeom>
          <a:noFill/>
          <a:ln w="317500">
            <a:gradFill flip="none" rotWithShape="1">
              <a:gsLst>
                <a:gs pos="0">
                  <a:schemeClr val="accent1">
                    <a:lumMod val="89000"/>
                  </a:schemeClr>
                </a:gs>
                <a:gs pos="89000">
                  <a:schemeClr val="bg1"/>
                </a:gs>
                <a:gs pos="100000">
                  <a:schemeClr val="bg1"/>
                </a:gs>
                <a:gs pos="95000">
                  <a:schemeClr val="accent1">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DD581F2B-1DCB-4F65-88F5-D706CF06569B}" type="datetime1">
              <a:rPr lang="fr-FR" sz="1600" smtClean="0">
                <a:solidFill>
                  <a:srgbClr val="FF0000"/>
                </a:solidFill>
              </a:rPr>
              <a:t>18/11/2018</a:t>
            </a:fld>
            <a:endParaRPr lang="fr-FR" dirty="0">
              <a:solidFill>
                <a:srgbClr val="FF0000"/>
              </a:solidFill>
            </a:endParaRPr>
          </a:p>
        </p:txBody>
      </p:sp>
      <p:sp>
        <p:nvSpPr>
          <p:cNvPr id="6" name="Espace réservé du pied de page 5"/>
          <p:cNvSpPr>
            <a:spLocks noGrp="1"/>
          </p:cNvSpPr>
          <p:nvPr>
            <p:ph type="ftr" sz="quarter" idx="11"/>
          </p:nvPr>
        </p:nvSpPr>
        <p:spPr>
          <a:xfrm>
            <a:off x="4165599" y="6213821"/>
            <a:ext cx="3860800" cy="365125"/>
          </a:xfrm>
        </p:spPr>
        <p:txBody>
          <a:bodyPr/>
          <a:lstStyle/>
          <a:p>
            <a:r>
              <a:rPr lang="fr-FR" sz="2400" b="1" smtClean="0">
                <a:solidFill>
                  <a:schemeClr val="tx2">
                    <a:lumMod val="50000"/>
                  </a:schemeClr>
                </a:solidFill>
                <a:latin typeface="Brush Script MT" panose="03060802040406070304" pitchFamily="66" charset="0"/>
              </a:rPr>
              <a:t>PPS Lande Novembre 2018</a:t>
            </a:r>
            <a:endParaRPr lang="fr-FR" sz="2400" b="1" dirty="0">
              <a:solidFill>
                <a:schemeClr val="tx2">
                  <a:lumMod val="50000"/>
                </a:schemeClr>
              </a:solidFill>
              <a:latin typeface="Brush Script MT" panose="03060802040406070304" pitchFamily="66" charset="0"/>
            </a:endParaRPr>
          </a:p>
        </p:txBody>
      </p:sp>
      <p:sp>
        <p:nvSpPr>
          <p:cNvPr id="7" name="Espace réservé du numéro de diapositive 6"/>
          <p:cNvSpPr>
            <a:spLocks noGrp="1"/>
          </p:cNvSpPr>
          <p:nvPr>
            <p:ph type="sldNum" sz="quarter" idx="12"/>
          </p:nvPr>
        </p:nvSpPr>
        <p:spPr/>
        <p:txBody>
          <a:bodyPr/>
          <a:lstStyle/>
          <a:p>
            <a:fld id="{108582E2-60D7-40E7-AECB-CED9E7320F8D}" type="slidenum">
              <a:rPr lang="fr-FR" sz="1600" b="1" smtClean="0">
                <a:solidFill>
                  <a:srgbClr val="FF0000"/>
                </a:solidFill>
              </a:rPr>
              <a:pPr/>
              <a:t>14</a:t>
            </a:fld>
            <a:endParaRPr lang="fr-FR" sz="1600" b="1" dirty="0">
              <a:solidFill>
                <a:srgbClr val="FF0000"/>
              </a:solidFill>
            </a:endParaRPr>
          </a:p>
        </p:txBody>
      </p:sp>
      <p:sp>
        <p:nvSpPr>
          <p:cNvPr id="8" name="Rectangle 7"/>
          <p:cNvSpPr/>
          <p:nvPr/>
        </p:nvSpPr>
        <p:spPr>
          <a:xfrm>
            <a:off x="1770904" y="158367"/>
            <a:ext cx="8465459" cy="707886"/>
          </a:xfrm>
          <a:prstGeom prst="rect">
            <a:avLst/>
          </a:prstGeom>
        </p:spPr>
        <p:txBody>
          <a:bodyPr wrap="none">
            <a:spAutoFit/>
          </a:bodyPr>
          <a:lstStyle/>
          <a:p>
            <a:r>
              <a:rPr lang="fr-FR" sz="4000" b="1" dirty="0">
                <a:ln>
                  <a:solidFill>
                    <a:srgbClr val="FF0000"/>
                  </a:solidFill>
                </a:ln>
                <a:solidFill>
                  <a:schemeClr val="bg1"/>
                </a:solidFill>
                <a:latin typeface="Brush Script MT" panose="03060802040406070304" pitchFamily="66" charset="0"/>
              </a:rPr>
              <a:t>Je compose pour vous avec ma douce et fidèle amie</a:t>
            </a:r>
          </a:p>
        </p:txBody>
      </p:sp>
      <p:sp>
        <p:nvSpPr>
          <p:cNvPr id="10" name="Rectangle 9"/>
          <p:cNvSpPr/>
          <p:nvPr/>
        </p:nvSpPr>
        <p:spPr>
          <a:xfrm>
            <a:off x="2327202" y="228847"/>
            <a:ext cx="7586051" cy="6432530"/>
          </a:xfrm>
          <a:prstGeom prst="rect">
            <a:avLst/>
          </a:prstGeom>
          <a:noFill/>
        </p:spPr>
        <p:txBody>
          <a:bodyPr wrap="none" lIns="91440" tIns="45720" rIns="91440" bIns="45720">
            <a:spAutoFit/>
          </a:bodyPr>
          <a:lstStyle/>
          <a:p>
            <a:pPr algn="ctr"/>
            <a:r>
              <a:rPr lang="fr-FR" sz="16600" b="1" spc="50" dirty="0" smtClean="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rPr>
              <a:t>C’était</a:t>
            </a:r>
          </a:p>
          <a:p>
            <a:pPr algn="ctr"/>
            <a:r>
              <a:rPr lang="fr-FR" sz="16600" b="1" spc="50" dirty="0" smtClean="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rPr>
              <a:t>Au </a:t>
            </a:r>
            <a:r>
              <a:rPr lang="fr-FR" sz="16600" b="1" spc="50" dirty="0" smtClean="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rPr>
              <a:t>Maroc</a:t>
            </a:r>
          </a:p>
          <a:p>
            <a:pPr algn="ctr"/>
            <a:r>
              <a:rPr lang="fr-FR" sz="8000" b="1" spc="50" dirty="0" smtClean="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rPr>
              <a:t>Par Lande</a:t>
            </a:r>
            <a:endParaRPr lang="fr-FR" sz="8000" b="1" cap="none" spc="50" dirty="0">
              <a:ln w="0">
                <a:solidFill>
                  <a:srgbClr val="FF0000"/>
                </a:solidFill>
              </a:ln>
              <a:solidFill>
                <a:schemeClr val="bg2"/>
              </a:solidFill>
              <a:effectLst>
                <a:glow rad="139700">
                  <a:schemeClr val="accent1">
                    <a:satMod val="175000"/>
                    <a:alpha val="40000"/>
                  </a:schemeClr>
                </a:glow>
                <a:innerShdw blurRad="63500" dist="50800" dir="13500000">
                  <a:srgbClr val="000000">
                    <a:alpha val="50000"/>
                  </a:srgbClr>
                </a:innerShdw>
              </a:effectLst>
              <a:latin typeface="Brush Script MT" panose="03060802040406070304" pitchFamily="66" charset="0"/>
            </a:endParaRPr>
          </a:p>
        </p:txBody>
      </p:sp>
      <p:pic>
        <p:nvPicPr>
          <p:cNvPr id="11" name="Image 10"/>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9961944" y="3601380"/>
            <a:ext cx="2211835" cy="2937533"/>
          </a:xfrm>
          <a:prstGeom prst="rect">
            <a:avLst/>
          </a:prstGeom>
        </p:spPr>
      </p:pic>
    </p:spTree>
    <p:extLst>
      <p:ext uri="{BB962C8B-B14F-4D97-AF65-F5344CB8AC3E}">
        <p14:creationId xmlns:p14="http://schemas.microsoft.com/office/powerpoint/2010/main" val="1899708460"/>
      </p:ext>
    </p:extLst>
  </p:cSld>
  <p:clrMapOvr>
    <a:masterClrMapping/>
  </p:clrMapOvr>
  <mc:AlternateContent xmlns:mc="http://schemas.openxmlformats.org/markup-compatibility/2006">
    <mc:Choice xmlns:p14="http://schemas.microsoft.com/office/powerpoint/2010/main" Requires="p14">
      <p:transition spd="slow" p14:dur="575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0">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0">
                                            <p:txEl>
                                              <p:pRg st="0" end="0"/>
                                            </p:txEl>
                                          </p:spTgt>
                                        </p:tgtEl>
                                        <p:attrNameLst>
                                          <p:attrName>ppt_w</p:attrName>
                                        </p:attrNameLst>
                                      </p:cBhvr>
                                    </p:anim>
                                    <p:anim by="(#ppt_w*0.50)" calcmode="lin" valueType="num">
                                      <p:cBhvr>
                                        <p:cTn id="8" dur="500" decel="50000" autoRev="1" fill="hold">
                                          <p:stCondLst>
                                            <p:cond delay="0"/>
                                          </p:stCondLst>
                                        </p:cTn>
                                        <p:tgtEl>
                                          <p:spTgt spid="10">
                                            <p:txEl>
                                              <p:pRg st="0" end="0"/>
                                            </p:txEl>
                                          </p:spTgt>
                                        </p:tgtEl>
                                        <p:attrNameLst>
                                          <p:attrName>ppt_x</p:attrName>
                                        </p:attrNameLst>
                                      </p:cBhvr>
                                    </p:anim>
                                    <p:anim from="(-#ppt_h/2)" to="(#ppt_y)" calcmode="lin" valueType="num">
                                      <p:cBhvr>
                                        <p:cTn id="9" dur="1000" fill="hold">
                                          <p:stCondLst>
                                            <p:cond delay="0"/>
                                          </p:stCondLst>
                                        </p:cTn>
                                        <p:tgtEl>
                                          <p:spTgt spid="10">
                                            <p:txEl>
                                              <p:pRg st="0" end="0"/>
                                            </p:txEl>
                                          </p:spTgt>
                                        </p:tgtEl>
                                        <p:attrNameLst>
                                          <p:attrName>ppt_y</p:attrName>
                                        </p:attrNameLst>
                                      </p:cBhvr>
                                    </p:anim>
                                    <p:animRot by="21600000">
                                      <p:cBhvr>
                                        <p:cTn id="10" dur="1000" fill="hold">
                                          <p:stCondLst>
                                            <p:cond delay="0"/>
                                          </p:stCondLst>
                                        </p:cTn>
                                        <p:tgtEl>
                                          <p:spTgt spid="10">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1" end="1"/>
                                            </p:txEl>
                                          </p:spTgt>
                                        </p:tgtEl>
                                        <p:attrNameLst>
                                          <p:attrName>ppt_w</p:attrName>
                                        </p:attrNameLst>
                                      </p:cBhvr>
                                    </p:anim>
                                    <p:anim by="(#ppt_w*0.50)" calcmode="lin" valueType="num">
                                      <p:cBhvr>
                                        <p:cTn id="16" dur="500" decel="50000" autoRev="1" fill="hold">
                                          <p:stCondLst>
                                            <p:cond delay="0"/>
                                          </p:stCondLst>
                                        </p:cTn>
                                        <p:tgtEl>
                                          <p:spTgt spid="10">
                                            <p:txEl>
                                              <p:pRg st="1" end="1"/>
                                            </p:txEl>
                                          </p:spTgt>
                                        </p:tgtEl>
                                        <p:attrNameLst>
                                          <p:attrName>ppt_x</p:attrName>
                                        </p:attrNameLst>
                                      </p:cBhvr>
                                    </p:anim>
                                    <p:anim from="(-#ppt_h/2)" to="(#ppt_y)" calcmode="lin" valueType="num">
                                      <p:cBhvr>
                                        <p:cTn id="17" dur="1000" fill="hold">
                                          <p:stCondLst>
                                            <p:cond delay="0"/>
                                          </p:stCondLst>
                                        </p:cTn>
                                        <p:tgtEl>
                                          <p:spTgt spid="10">
                                            <p:txEl>
                                              <p:pRg st="1" end="1"/>
                                            </p:txEl>
                                          </p:spTgt>
                                        </p:tgtEl>
                                        <p:attrNameLst>
                                          <p:attrName>ppt_y</p:attrName>
                                        </p:attrNameLst>
                                      </p:cBhvr>
                                    </p:anim>
                                    <p:animRot by="21600000">
                                      <p:cBhvr>
                                        <p:cTn id="18" dur="1000" fill="hold">
                                          <p:stCondLst>
                                            <p:cond delay="0"/>
                                          </p:stCondLst>
                                        </p:cTn>
                                        <p:tgtEl>
                                          <p:spTgt spid="10">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10">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10">
                                            <p:txEl>
                                              <p:pRg st="2" end="2"/>
                                            </p:txEl>
                                          </p:spTgt>
                                        </p:tgtEl>
                                        <p:attrNameLst>
                                          <p:attrName>ppt_w</p:attrName>
                                        </p:attrNameLst>
                                      </p:cBhvr>
                                    </p:anim>
                                    <p:anim by="(#ppt_w*0.50)" calcmode="lin" valueType="num">
                                      <p:cBhvr>
                                        <p:cTn id="24" dur="500" decel="50000" autoRev="1" fill="hold">
                                          <p:stCondLst>
                                            <p:cond delay="0"/>
                                          </p:stCondLst>
                                        </p:cTn>
                                        <p:tgtEl>
                                          <p:spTgt spid="10">
                                            <p:txEl>
                                              <p:pRg st="2" end="2"/>
                                            </p:txEl>
                                          </p:spTgt>
                                        </p:tgtEl>
                                        <p:attrNameLst>
                                          <p:attrName>ppt_x</p:attrName>
                                        </p:attrNameLst>
                                      </p:cBhvr>
                                    </p:anim>
                                    <p:anim from="(-#ppt_h/2)" to="(#ppt_y)" calcmode="lin" valueType="num">
                                      <p:cBhvr>
                                        <p:cTn id="25" dur="1000" fill="hold">
                                          <p:stCondLst>
                                            <p:cond delay="0"/>
                                          </p:stCondLst>
                                        </p:cTn>
                                        <p:tgtEl>
                                          <p:spTgt spid="10">
                                            <p:txEl>
                                              <p:pRg st="2" end="2"/>
                                            </p:txEl>
                                          </p:spTgt>
                                        </p:tgtEl>
                                        <p:attrNameLst>
                                          <p:attrName>ppt_y</p:attrName>
                                        </p:attrNameLst>
                                      </p:cBhvr>
                                    </p:anim>
                                    <p:animRot by="21600000">
                                      <p:cBhvr>
                                        <p:cTn id="26" dur="1000" fill="hold">
                                          <p:stCondLst>
                                            <p:cond delay="0"/>
                                          </p:stCondLst>
                                        </p:cTn>
                                        <p:tgtEl>
                                          <p:spTgt spid="10">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2000"/>
                                        <p:tgtEl>
                                          <p:spTgt spid="11"/>
                                        </p:tgtEl>
                                      </p:cBhvr>
                                    </p:animEffect>
                                    <p:anim calcmode="lin" valueType="num">
                                      <p:cBhvr>
                                        <p:cTn id="32" dur="2000" fill="hold"/>
                                        <p:tgtEl>
                                          <p:spTgt spid="11"/>
                                        </p:tgtEl>
                                        <p:attrNameLst>
                                          <p:attrName>ppt_w</p:attrName>
                                        </p:attrNameLst>
                                      </p:cBhvr>
                                      <p:tavLst>
                                        <p:tav tm="0" fmla="#ppt_w*sin(2.5*pi*$)">
                                          <p:val>
                                            <p:fltVal val="0"/>
                                          </p:val>
                                        </p:tav>
                                        <p:tav tm="100000">
                                          <p:val>
                                            <p:fltVal val="1"/>
                                          </p:val>
                                        </p:tav>
                                      </p:tavLst>
                                    </p:anim>
                                    <p:anim calcmode="lin" valueType="num">
                                      <p:cBhvr>
                                        <p:cTn id="33"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1760EC82-3144-4B60-95BA-06B7E6F22BB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Thème désert - Dromadaires</Template>
  <TotalTime>277</TotalTime>
  <Words>417</Words>
  <Application>Microsoft Office PowerPoint</Application>
  <PresentationFormat>Grand écran</PresentationFormat>
  <Paragraphs>77</Paragraphs>
  <Slides>14</Slides>
  <Notes>13</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14</vt:i4>
      </vt:variant>
    </vt:vector>
  </HeadingPairs>
  <TitlesOfParts>
    <vt:vector size="18" baseType="lpstr">
      <vt:lpstr>Arial</vt:lpstr>
      <vt:lpstr>Brush Script MT</vt:lpstr>
      <vt:lpstr>Calibri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 saliou</dc:creator>
  <cp:keywords/>
  <cp:lastModifiedBy>Alain</cp:lastModifiedBy>
  <cp:revision>55</cp:revision>
  <dcterms:created xsi:type="dcterms:W3CDTF">2018-10-08T11:52:57Z</dcterms:created>
  <dcterms:modified xsi:type="dcterms:W3CDTF">2018-11-18T17:57:27Z</dcterms:modified>
  <cp:contentStatus>Final</cp:contentStatus>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TC300072199990</vt:lpwstr>
  </property>
  <property fmtid="{D5CDD505-2E9C-101B-9397-08002B2CF9AE}" pid="3" name="_MarkAsFinal">
    <vt:bool>true</vt:bool>
  </property>
</Properties>
</file>