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65" r:id="rId4"/>
    <p:sldId id="257" r:id="rId5"/>
    <p:sldId id="258" r:id="rId6"/>
    <p:sldId id="262" r:id="rId7"/>
    <p:sldId id="264" r:id="rId8"/>
    <p:sldId id="266" r:id="rId9"/>
    <p:sldId id="263" r:id="rId10"/>
    <p:sldId id="267" r:id="rId11"/>
    <p:sldId id="260" r:id="rId12"/>
    <p:sldId id="269" r:id="rId13"/>
    <p:sldId id="261" r:id="rId14"/>
    <p:sldId id="268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mCrZPYG4dluRkyIGj+6rg==" hashData="BWfEsI0ONebGTf7kIF1ekjUgM51vIyxDcjWFVTRUD1nWB5drfUqNsa/Y2x/pfUmQ0jasVW3jM1wmGqTmituiZg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78" d="100"/>
          <a:sy n="78" d="100"/>
        </p:scale>
        <p:origin x="174" y="96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88D2-AD40-4D38-9A34-931B7D496A18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45C8-971A-43F7-80A5-60C345A6FFF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1100-5B14-4210-98C0-8073555391EE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EA59-AAAB-4B74-B3D9-DF3F0D61403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ABF5-B608-4A9B-B015-424677898690}" type="datetime1">
              <a:rPr lang="fr-FR" smtClean="0"/>
              <a:t>18/11/2018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D6DD-7D1A-4330-B193-FFC5629EA816}" type="datetime1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B835-8336-4D67-80B4-3C85A6330DDC}" type="datetime1">
              <a:rPr lang="fr-FR" smtClean="0"/>
              <a:t>18/11/2018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5E17-29F2-4BBD-BF22-980578000FC7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8A3EC-89C5-4137-AA0C-75EA2EA21D7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301A3-1D66-47F1-984F-0F312B7CC62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1C2A-363E-4CEA-AF43-9D26B4BC6DB1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D4DA-DB84-403F-8263-CE4785B67554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3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835" y="3586808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  <p:sndAc>
          <p:stSnd loop="1">
            <p:snd r:embed="rId3" name="merguez70-1_001.wav"/>
          </p:stSnd>
        </p:sndAc>
      </p:transition>
    </mc:Choice>
    <mc:Fallback>
      <p:transition spd="slow" advTm="6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7061" y="876634"/>
            <a:ext cx="9014898" cy="5072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65E9-A37E-4BBB-918E-DD1CDB12D280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358" y="1495011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7875" y="738187"/>
            <a:ext cx="8096250" cy="5381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778" y="866253"/>
            <a:ext cx="7686443" cy="5587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472" y="1124744"/>
            <a:ext cx="9361040" cy="4680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7364" y="822651"/>
            <a:ext cx="8897272" cy="5218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624" y="692695"/>
            <a:ext cx="6840760" cy="5378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749" y="850933"/>
            <a:ext cx="8826500" cy="5295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963" y="842593"/>
            <a:ext cx="10410074" cy="52050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464" y="955870"/>
            <a:ext cx="9625069" cy="49784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719137"/>
            <a:ext cx="9239250" cy="54197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67790" y="1228358"/>
            <a:ext cx="821571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de voir tous ses migrants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qui quittent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merveilleux pays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44" y="840462"/>
            <a:ext cx="9485312" cy="5354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38774" y="193824"/>
            <a:ext cx="7586051" cy="64325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</a:t>
            </a:r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4513" y="3596480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273</TotalTime>
  <Words>303</Words>
  <Application>Microsoft Office PowerPoint</Application>
  <PresentationFormat>Grand écran</PresentationFormat>
  <Paragraphs>78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54</cp:revision>
  <dcterms:created xsi:type="dcterms:W3CDTF">2018-10-08T11:52:57Z</dcterms:created>
  <dcterms:modified xsi:type="dcterms:W3CDTF">2018-11-18T17:37:46Z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