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2"/>
  </p:sldMasterIdLst>
  <p:notesMasterIdLst>
    <p:notesMasterId r:id="rId17"/>
  </p:notesMasterIdLst>
  <p:sldIdLst>
    <p:sldId id="256" r:id="rId3"/>
    <p:sldId id="257" r:id="rId4"/>
    <p:sldId id="258" r:id="rId5"/>
    <p:sldId id="262" r:id="rId6"/>
    <p:sldId id="264" r:id="rId7"/>
    <p:sldId id="265" r:id="rId8"/>
    <p:sldId id="266" r:id="rId9"/>
    <p:sldId id="263" r:id="rId10"/>
    <p:sldId id="267" r:id="rId11"/>
    <p:sldId id="260" r:id="rId12"/>
    <p:sldId id="268" r:id="rId13"/>
    <p:sldId id="269" r:id="rId14"/>
    <p:sldId id="261" r:id="rId15"/>
    <p:sldId id="259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cD79UJPBjH5O2sh5YZhBsQ==" hashData="w3Utd+c4vk7mc/jNlPENsz+7T3Cswk7IvNDN0UcHjrUdk4DAYG6442ZpuNLrpwRp1ZdMZkRh4reNaSA15vTvDg=="/>
  <p:extLst>
    <p:ext uri="{EFAFB233-063F-42B5-8137-9DF3F51BA10A}">
      <p15:sldGuideLst xmlns:p15="http://schemas.microsoft.com/office/powerpoint/2012/main">
        <p15:guide id="1" orient="horz" pos="2115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7" autoAdjust="0"/>
    <p:restoredTop sz="94660"/>
  </p:normalViewPr>
  <p:slideViewPr>
    <p:cSldViewPr>
      <p:cViewPr varScale="1">
        <p:scale>
          <a:sx n="80" d="100"/>
          <a:sy n="80" d="100"/>
        </p:scale>
        <p:origin x="96" y="84"/>
      </p:cViewPr>
      <p:guideLst>
        <p:guide orient="horz" pos="2115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449BB09-2AC1-4CBB-94F2-FC8F5FD97B5D}" type="datetimeFigureOut">
              <a:rPr lang="fr-FR" smtClean="0"/>
              <a:t>30/11/2018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3585509-1901-49E2-A535-EB4FDFC20E2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95466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585509-1901-49E2-A535-EB4FDFC20E2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242194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585509-1901-49E2-A535-EB4FDFC20E2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66189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585509-1901-49E2-A535-EB4FDFC20E2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337160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585509-1901-49E2-A535-EB4FDFC20E2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933824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585509-1901-49E2-A535-EB4FDFC20E2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070870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585509-1901-49E2-A535-EB4FDFC20E2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896898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585509-1901-49E2-A535-EB4FDFC20E2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295141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585509-1901-49E2-A535-EB4FDFC20E2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940656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585509-1901-49E2-A535-EB4FDFC20E2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893294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585509-1901-49E2-A535-EB4FDFC20E2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869924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585509-1901-49E2-A535-EB4FDFC20E2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624204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585509-1901-49E2-A535-EB4FDFC20E2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814353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585509-1901-49E2-A535-EB4FDFC20E2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71404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260D1D-089C-42AE-8881-E0DB5B4E697C}" type="datetime1">
              <a:rPr lang="fr-FR" smtClean="0"/>
              <a:t>30/11/2018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BEE167-ECF9-471A-8AFE-61ED6FC25708}" type="datetime1">
              <a:rPr lang="fr-FR" smtClean="0"/>
              <a:t>30/11/2018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FB9071-3115-4748-B51D-DEADF247FB3B}" type="datetime1">
              <a:rPr lang="fr-FR" smtClean="0"/>
              <a:t>30/11/2018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C4CD6-305A-4E46-B5BA-192591718644}" type="datetime1">
              <a:rPr lang="fr-FR" smtClean="0"/>
              <a:t>30/11/2018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5CEF3-BD3A-43A5-B1A6-4B5D92143393}" type="datetime1">
              <a:rPr lang="fr-FR" smtClean="0"/>
              <a:t>30/11/2018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7BF70-E667-4D57-BD69-F5CD34C6F5B0}" type="datetime1">
              <a:rPr lang="fr-FR" smtClean="0"/>
              <a:t>30/11/2018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63BDF-CF10-49CE-8BEA-7B80C1EAA6A9}" type="datetime1">
              <a:rPr lang="fr-FR" smtClean="0"/>
              <a:t>30/11/2018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4D0C00-3CED-42C4-B34A-59B8B70653FA}" type="datetime1">
              <a:rPr lang="fr-FR" smtClean="0"/>
              <a:t>30/11/2018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E20A4-F562-4817-9892-990946773D54}" type="datetime1">
              <a:rPr lang="fr-FR" smtClean="0"/>
              <a:t>30/11/2018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829EF-1A12-45AB-93E0-3C7F8B0D6127}" type="datetime1">
              <a:rPr lang="fr-FR" smtClean="0"/>
              <a:t>30/11/2018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8918C8-F1D0-4039-A195-B47B5C5BCCB3}" type="datetime1">
              <a:rPr lang="fr-FR" smtClean="0"/>
              <a:t>30/11/2018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9000">
        <p:circle/>
      </p:transition>
    </mc:Choice>
    <mc:Fallback xmlns="">
      <p:transition spd="slow" advTm="9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5000">
              <a:schemeClr val="accent1">
                <a:lumMod val="89000"/>
              </a:schemeClr>
            </a:gs>
            <a:gs pos="89000">
              <a:schemeClr val="bg1"/>
            </a:gs>
            <a:gs pos="100000">
              <a:schemeClr val="bg1"/>
            </a:gs>
            <a:gs pos="95000">
              <a:schemeClr val="accent1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FA3BA7-5AFD-4E74-A7DE-BBCBE59DA1BF}" type="datetime1">
              <a:rPr lang="fr-FR" smtClean="0"/>
              <a:t>30/11/2018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750" advTm="9000">
        <p:circle/>
      </p:transition>
    </mc:Choice>
    <mc:Fallback xmlns="">
      <p:transition spd="slow" advTm="9000">
        <p:circle/>
      </p:transition>
    </mc:Fallback>
  </mc:AlternateContent>
  <p:hf hd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5360" y="341347"/>
            <a:ext cx="11521279" cy="620752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3"/>
          <p:cNvSpPr/>
          <p:nvPr/>
        </p:nvSpPr>
        <p:spPr>
          <a:xfrm>
            <a:off x="155340" y="168748"/>
            <a:ext cx="11881320" cy="6552728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9000">
                  <a:schemeClr val="bg1"/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DA9A2B-4669-4D24-82FE-988EA57E4F1E}" type="datetime1">
              <a:rPr lang="fr-FR" sz="1600" smtClean="0">
                <a:solidFill>
                  <a:srgbClr val="FF0000"/>
                </a:solidFill>
              </a:rPr>
              <a:t>30/11/2018</a:t>
            </a:fld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165599" y="6213821"/>
            <a:ext cx="3860800" cy="365125"/>
          </a:xfrm>
        </p:spPr>
        <p:txBody>
          <a:bodyPr/>
          <a:lstStyle/>
          <a:p>
            <a:r>
              <a:rPr lang="fr-FR" sz="2400" b="1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décembre 2018</a:t>
            </a:r>
            <a:endParaRPr lang="fr-FR" sz="2400" b="1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600" b="1" smtClean="0">
                <a:solidFill>
                  <a:srgbClr val="FF0000"/>
                </a:solidFill>
              </a:rPr>
              <a:pPr/>
              <a:t>1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70904" y="158367"/>
            <a:ext cx="846545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Je compose pour vous avec ma douce et fidèle amie</a:t>
            </a:r>
          </a:p>
        </p:txBody>
      </p:sp>
      <p:sp>
        <p:nvSpPr>
          <p:cNvPr id="10" name="Rectangle 9"/>
          <p:cNvSpPr/>
          <p:nvPr/>
        </p:nvSpPr>
        <p:spPr>
          <a:xfrm>
            <a:off x="1537908" y="1289223"/>
            <a:ext cx="9046772" cy="417037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99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Au Maroc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N° 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10 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Par Lande</a:t>
            </a:r>
            <a:endParaRPr lang="fr-FR" sz="66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139700">
                  <a:schemeClr val="accent1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14835" y="3611343"/>
            <a:ext cx="2211835" cy="293753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9000">
        <p:circle/>
        <p:sndAc>
          <p:stSnd loop="1">
            <p:snd r:embed="rId3" name="merguez70-1_001.wav"/>
          </p:stSnd>
        </p:sndAc>
      </p:transition>
    </mc:Choice>
    <mc:Fallback xmlns="">
      <p:transition spd="slow" advTm="9000">
        <p:circle/>
        <p:sndAc>
          <p:stSnd loop="1">
            <p:snd r:embed="rId6" name="merguez70-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577" y="-6394"/>
            <a:ext cx="12199153" cy="687078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295358" y="476672"/>
            <a:ext cx="960128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4A3A9-AD78-4B6B-9B8D-D5A1D78D18D8}" type="datetime1">
              <a:rPr lang="fr-FR" sz="1600" smtClean="0">
                <a:solidFill>
                  <a:srgbClr val="FF0000"/>
                </a:solidFill>
              </a:rPr>
              <a:t>30/11/2018</a:t>
            </a:fld>
            <a:endParaRPr lang="fr-FR" sz="160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171284" y="6173788"/>
            <a:ext cx="3860800" cy="365125"/>
          </a:xfrm>
        </p:spPr>
        <p:txBody>
          <a:bodyPr/>
          <a:lstStyle/>
          <a:p>
            <a:r>
              <a:rPr lang="fr-FR" sz="2800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décembre 2018</a:t>
            </a:r>
            <a:endParaRPr lang="fr-FR" sz="2800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600" b="1" smtClean="0">
                <a:solidFill>
                  <a:srgbClr val="FF0000"/>
                </a:solidFill>
              </a:rPr>
              <a:pPr/>
              <a:t>2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295358" y="1465867"/>
            <a:ext cx="9601282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Politique de droit d'auteur. Si le </a:t>
            </a:r>
            <a:r>
              <a:rPr lang="fr-FR" sz="5400" b="1" dirty="0" err="1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</a:t>
            </a:r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 que vous avez placé sur Ma Planète enfreint les droits d'auteur, ou est un </a:t>
            </a:r>
            <a:r>
              <a:rPr lang="fr-FR" sz="5400" b="1" dirty="0" err="1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</a:t>
            </a:r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 modifié partiellement, il sera effacé sans avis à la première plainte de l'auteur.</a:t>
            </a:r>
          </a:p>
        </p:txBody>
      </p:sp>
    </p:spTree>
    <p:extLst>
      <p:ext uri="{BB962C8B-B14F-4D97-AF65-F5344CB8AC3E}">
        <p14:creationId xmlns:p14="http://schemas.microsoft.com/office/powerpoint/2010/main" val="576512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5340" y="168748"/>
            <a:ext cx="11881320" cy="6552728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9000">
                  <a:schemeClr val="bg1"/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3DBC58-15E7-4E23-A765-3BF50C9DD38D}" type="datetime1">
              <a:rPr lang="fr-FR" sz="1600" smtClean="0">
                <a:solidFill>
                  <a:srgbClr val="FF0000"/>
                </a:solidFill>
              </a:rPr>
              <a:t>30/11/2018</a:t>
            </a:fld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165599" y="6213821"/>
            <a:ext cx="3860800" cy="365125"/>
          </a:xfrm>
        </p:spPr>
        <p:txBody>
          <a:bodyPr/>
          <a:lstStyle/>
          <a:p>
            <a:r>
              <a:rPr lang="fr-FR" sz="2400" b="1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décembre 2018</a:t>
            </a:r>
            <a:endParaRPr lang="fr-FR" sz="2400" b="1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600" b="1" smtClean="0">
                <a:solidFill>
                  <a:srgbClr val="FF0000"/>
                </a:solidFill>
              </a:rPr>
              <a:pPr/>
              <a:t>3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70904" y="158367"/>
            <a:ext cx="846545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Je compose pour vous avec ma douce et fidèle amie</a:t>
            </a: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60000" y="3641413"/>
            <a:ext cx="2211835" cy="293753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73846" y="746945"/>
            <a:ext cx="8244306" cy="54921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34255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5340" y="168748"/>
            <a:ext cx="11881320" cy="6552728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9000">
                  <a:schemeClr val="bg1"/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5093B-A39A-462A-9E37-A7F63B57DC0F}" type="datetime1">
              <a:rPr lang="fr-FR" sz="1600" smtClean="0">
                <a:solidFill>
                  <a:srgbClr val="FF0000"/>
                </a:solidFill>
              </a:rPr>
              <a:t>30/11/2018</a:t>
            </a:fld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165599" y="6213821"/>
            <a:ext cx="3860800" cy="365125"/>
          </a:xfrm>
        </p:spPr>
        <p:txBody>
          <a:bodyPr/>
          <a:lstStyle/>
          <a:p>
            <a:r>
              <a:rPr lang="fr-FR" sz="2400" b="1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décembre 2018</a:t>
            </a:r>
            <a:endParaRPr lang="fr-FR" sz="2400" b="1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600" b="1" smtClean="0">
                <a:solidFill>
                  <a:srgbClr val="FF0000"/>
                </a:solidFill>
              </a:rPr>
              <a:pPr/>
              <a:t>4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70904" y="158367"/>
            <a:ext cx="846545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Je compose pour vous avec ma douce et fidèle amie</a:t>
            </a: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60000" y="3641413"/>
            <a:ext cx="2211835" cy="293753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35560" y="879907"/>
            <a:ext cx="8024440" cy="53362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95209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5340" y="168748"/>
            <a:ext cx="11881320" cy="6552728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9000">
                  <a:schemeClr val="bg1"/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1B7E3-13CF-4B28-9D12-128C0108414E}" type="datetime1">
              <a:rPr lang="fr-FR" sz="1600" smtClean="0">
                <a:solidFill>
                  <a:srgbClr val="FF0000"/>
                </a:solidFill>
              </a:rPr>
              <a:t>30/11/2018</a:t>
            </a:fld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165599" y="6213821"/>
            <a:ext cx="3860800" cy="365125"/>
          </a:xfrm>
        </p:spPr>
        <p:txBody>
          <a:bodyPr/>
          <a:lstStyle/>
          <a:p>
            <a:r>
              <a:rPr lang="fr-FR" sz="2400" b="1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décembre 2018</a:t>
            </a:r>
            <a:endParaRPr lang="fr-FR" sz="2400" b="1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600" b="1" smtClean="0">
                <a:solidFill>
                  <a:srgbClr val="FF0000"/>
                </a:solidFill>
              </a:rPr>
              <a:pPr/>
              <a:t>5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70904" y="158367"/>
            <a:ext cx="846545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Je compose pour vous avec ma douce et fidèle amie</a:t>
            </a: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60000" y="3641413"/>
            <a:ext cx="2211835" cy="293753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91544" y="721497"/>
            <a:ext cx="8168456" cy="544195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4607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5340" y="168748"/>
            <a:ext cx="11881320" cy="6552728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9000">
                  <a:schemeClr val="bg1"/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F75E3-64E4-4A02-AAD9-7990E26F1372}" type="datetime1">
              <a:rPr lang="fr-FR" sz="1600" smtClean="0">
                <a:solidFill>
                  <a:srgbClr val="FF0000"/>
                </a:solidFill>
              </a:rPr>
              <a:t>30/11/2018</a:t>
            </a:fld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165599" y="6213821"/>
            <a:ext cx="3860800" cy="365125"/>
          </a:xfrm>
        </p:spPr>
        <p:txBody>
          <a:bodyPr/>
          <a:lstStyle/>
          <a:p>
            <a:r>
              <a:rPr lang="fr-FR" sz="2400" b="1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décembre 2018</a:t>
            </a:r>
            <a:endParaRPr lang="fr-FR" sz="2400" b="1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600" b="1" smtClean="0">
                <a:solidFill>
                  <a:srgbClr val="FF0000"/>
                </a:solidFill>
              </a:rPr>
              <a:pPr/>
              <a:t>6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70904" y="158367"/>
            <a:ext cx="846545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Je compose pour vous avec ma douce et fidèle amie</a:t>
            </a: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60000" y="3641413"/>
            <a:ext cx="2211835" cy="293753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23961" y="806770"/>
            <a:ext cx="8312402" cy="52645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52211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5340" y="168748"/>
            <a:ext cx="11881320" cy="6552728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9000">
                  <a:schemeClr val="bg1"/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75776-86C9-4C2A-96DE-40A5B52FDE8F}" type="datetime1">
              <a:rPr lang="fr-FR" sz="1600" smtClean="0">
                <a:solidFill>
                  <a:srgbClr val="FF0000"/>
                </a:solidFill>
              </a:rPr>
              <a:t>30/11/2018</a:t>
            </a:fld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165599" y="6213821"/>
            <a:ext cx="3860800" cy="365125"/>
          </a:xfrm>
        </p:spPr>
        <p:txBody>
          <a:bodyPr/>
          <a:lstStyle/>
          <a:p>
            <a:r>
              <a:rPr lang="fr-FR" sz="2400" b="1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décembre 2018</a:t>
            </a:r>
            <a:endParaRPr lang="fr-FR" sz="2400" b="1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600" b="1" smtClean="0">
                <a:solidFill>
                  <a:srgbClr val="FF0000"/>
                </a:solidFill>
              </a:rPr>
              <a:pPr/>
              <a:t>7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70904" y="158367"/>
            <a:ext cx="846545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Je compose pour vous avec ma douce et fidèle amie</a:t>
            </a: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60000" y="3641413"/>
            <a:ext cx="2211835" cy="293753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68407" y="740250"/>
            <a:ext cx="8455184" cy="545704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36241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5340" y="168748"/>
            <a:ext cx="11881320" cy="6552728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9000">
                  <a:schemeClr val="bg1"/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8B7F85-03AA-4D98-BDB0-D5E8E447E623}" type="datetime1">
              <a:rPr lang="fr-FR" sz="1600" smtClean="0">
                <a:solidFill>
                  <a:srgbClr val="FF0000"/>
                </a:solidFill>
              </a:rPr>
              <a:t>30/11/2018</a:t>
            </a:fld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165599" y="6213821"/>
            <a:ext cx="3860800" cy="365125"/>
          </a:xfrm>
        </p:spPr>
        <p:txBody>
          <a:bodyPr/>
          <a:lstStyle/>
          <a:p>
            <a:r>
              <a:rPr lang="fr-FR" sz="2400" b="1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décembre 2018</a:t>
            </a:r>
            <a:endParaRPr lang="fr-FR" sz="2400" b="1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600" b="1" smtClean="0">
                <a:solidFill>
                  <a:srgbClr val="FF0000"/>
                </a:solidFill>
              </a:rPr>
              <a:pPr/>
              <a:t>8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70904" y="158367"/>
            <a:ext cx="846545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Je compose pour vous avec ma douce et fidèle amie</a:t>
            </a: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60000" y="3641413"/>
            <a:ext cx="2211835" cy="293753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35560" y="771071"/>
            <a:ext cx="8024440" cy="52481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03944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5340" y="168748"/>
            <a:ext cx="11881320" cy="6552728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9000">
                  <a:schemeClr val="bg1"/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1EB662-A305-4DA9-9D04-EA2AE78200BF}" type="datetime1">
              <a:rPr lang="fr-FR" sz="1600" smtClean="0">
                <a:solidFill>
                  <a:srgbClr val="FF0000"/>
                </a:solidFill>
              </a:rPr>
              <a:t>30/11/2018</a:t>
            </a:fld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165599" y="6213821"/>
            <a:ext cx="3860800" cy="365125"/>
          </a:xfrm>
        </p:spPr>
        <p:txBody>
          <a:bodyPr/>
          <a:lstStyle/>
          <a:p>
            <a:r>
              <a:rPr lang="fr-FR" sz="2400" b="1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décembre 2018</a:t>
            </a:r>
            <a:endParaRPr lang="fr-FR" sz="2400" b="1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600" b="1" smtClean="0">
                <a:solidFill>
                  <a:srgbClr val="FF0000"/>
                </a:solidFill>
              </a:rPr>
              <a:pPr/>
              <a:t>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70904" y="158367"/>
            <a:ext cx="846545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Je compose pour vous avec ma douce et fidèle amie</a:t>
            </a: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60000" y="3641413"/>
            <a:ext cx="2211835" cy="293753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12643" y="849227"/>
            <a:ext cx="8166711" cy="535940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0737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5340" y="168748"/>
            <a:ext cx="11881320" cy="6552728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9000">
                  <a:schemeClr val="bg1"/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7C44E3-AF50-4E27-985B-666F01CDF439}" type="datetime1">
              <a:rPr lang="fr-FR" sz="1600" smtClean="0">
                <a:solidFill>
                  <a:srgbClr val="FF0000"/>
                </a:solidFill>
              </a:rPr>
              <a:t>30/11/2018</a:t>
            </a:fld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165599" y="6213821"/>
            <a:ext cx="3860800" cy="365125"/>
          </a:xfrm>
        </p:spPr>
        <p:txBody>
          <a:bodyPr/>
          <a:lstStyle/>
          <a:p>
            <a:r>
              <a:rPr lang="fr-FR" sz="2400" b="1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décembre 2018</a:t>
            </a:r>
            <a:endParaRPr lang="fr-FR" sz="2400" b="1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600" b="1" smtClean="0">
                <a:solidFill>
                  <a:srgbClr val="FF0000"/>
                </a:solidFill>
              </a:rPr>
              <a:pPr/>
              <a:t>10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70904" y="158367"/>
            <a:ext cx="846545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Je compose pour vous avec ma douce et fidèle amie</a:t>
            </a: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60000" y="3641413"/>
            <a:ext cx="2211835" cy="293753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55909" y="771071"/>
            <a:ext cx="8104091" cy="53002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62789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5340" y="168748"/>
            <a:ext cx="11881320" cy="6552728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9000">
                  <a:schemeClr val="bg1"/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C89DC2-6ED3-4686-909E-F5AC7A71276F}" type="datetime1">
              <a:rPr lang="fr-FR" sz="1600" smtClean="0">
                <a:solidFill>
                  <a:srgbClr val="FF0000"/>
                </a:solidFill>
              </a:rPr>
              <a:t>30/11/2018</a:t>
            </a:fld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165599" y="6213821"/>
            <a:ext cx="3860800" cy="365125"/>
          </a:xfrm>
        </p:spPr>
        <p:txBody>
          <a:bodyPr/>
          <a:lstStyle/>
          <a:p>
            <a:r>
              <a:rPr lang="fr-FR" sz="2400" b="1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décembre 2018</a:t>
            </a:r>
            <a:endParaRPr lang="fr-FR" sz="2400" b="1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600" b="1" smtClean="0">
                <a:solidFill>
                  <a:srgbClr val="FF0000"/>
                </a:solidFill>
              </a:rPr>
              <a:pPr/>
              <a:t>11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70904" y="158367"/>
            <a:ext cx="846545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Je compose pour vous avec ma douce et fidèle amie</a:t>
            </a: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60000" y="3641413"/>
            <a:ext cx="2211835" cy="293753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35560" y="773176"/>
            <a:ext cx="7920880" cy="531164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56783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5340" y="168748"/>
            <a:ext cx="11881320" cy="6552728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9000">
                  <a:schemeClr val="bg1"/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4A09D-2EC9-48E5-B688-FB64D697B423}" type="datetime1">
              <a:rPr lang="fr-FR" sz="1600" smtClean="0">
                <a:solidFill>
                  <a:srgbClr val="FF0000"/>
                </a:solidFill>
              </a:rPr>
              <a:t>30/11/2018</a:t>
            </a:fld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165599" y="6213821"/>
            <a:ext cx="3860800" cy="365125"/>
          </a:xfrm>
        </p:spPr>
        <p:txBody>
          <a:bodyPr/>
          <a:lstStyle/>
          <a:p>
            <a:r>
              <a:rPr lang="fr-FR" sz="2400" b="1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décembre 2018</a:t>
            </a:r>
            <a:endParaRPr lang="fr-FR" sz="2400" b="1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600" b="1" smtClean="0">
                <a:solidFill>
                  <a:srgbClr val="FF0000"/>
                </a:solidFill>
              </a:rPr>
              <a:pPr/>
              <a:t>12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70904" y="158367"/>
            <a:ext cx="846545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Je compose pour vous avec ma douce et fidèle amie</a:t>
            </a: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60000" y="3641413"/>
            <a:ext cx="2211835" cy="293753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24000" y="871537"/>
            <a:ext cx="9144000" cy="51149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58961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5340" y="168748"/>
            <a:ext cx="11881320" cy="6552728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9000">
                  <a:schemeClr val="bg1"/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8C1A0-5886-4EB9-B7B3-5FC2879C1AEF}" type="datetime1">
              <a:rPr lang="fr-FR" sz="1600" smtClean="0">
                <a:solidFill>
                  <a:srgbClr val="FF0000"/>
                </a:solidFill>
              </a:rPr>
              <a:t>30/11/2018</a:t>
            </a:fld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165599" y="6213821"/>
            <a:ext cx="3860800" cy="365125"/>
          </a:xfrm>
        </p:spPr>
        <p:txBody>
          <a:bodyPr/>
          <a:lstStyle/>
          <a:p>
            <a:r>
              <a:rPr lang="fr-FR" sz="2400" b="1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décembre 2018</a:t>
            </a:r>
            <a:endParaRPr lang="fr-FR" sz="2400" b="1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600" b="1" smtClean="0">
                <a:solidFill>
                  <a:srgbClr val="FF0000"/>
                </a:solidFill>
              </a:rPr>
              <a:pPr/>
              <a:t>13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70904" y="158367"/>
            <a:ext cx="846545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Je compose pour vous avec ma douce et fidèle amie</a:t>
            </a: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60000" y="3641413"/>
            <a:ext cx="2211835" cy="293753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20315" y="893908"/>
            <a:ext cx="7751367" cy="53199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36095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5360" y="342899"/>
            <a:ext cx="11521279" cy="620752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3"/>
          <p:cNvSpPr/>
          <p:nvPr/>
        </p:nvSpPr>
        <p:spPr>
          <a:xfrm>
            <a:off x="155340" y="168748"/>
            <a:ext cx="11881320" cy="6552728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9000">
                  <a:schemeClr val="bg1"/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5AF18-8D2C-4FB8-84AA-CA89E51484CC}" type="datetime1">
              <a:rPr lang="fr-FR" sz="1600" smtClean="0">
                <a:solidFill>
                  <a:srgbClr val="FF0000"/>
                </a:solidFill>
              </a:rPr>
              <a:t>30/11/2018</a:t>
            </a:fld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165599" y="6213821"/>
            <a:ext cx="3860800" cy="365125"/>
          </a:xfrm>
        </p:spPr>
        <p:txBody>
          <a:bodyPr/>
          <a:lstStyle/>
          <a:p>
            <a:r>
              <a:rPr lang="fr-FR" sz="2400" b="1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décembre 2018</a:t>
            </a:r>
            <a:endParaRPr lang="fr-FR" sz="2400" b="1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600" b="1" smtClean="0">
                <a:solidFill>
                  <a:srgbClr val="FF0000"/>
                </a:solidFill>
              </a:rPr>
              <a:pPr/>
              <a:t>14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70904" y="158367"/>
            <a:ext cx="846545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Je compose pour vous avec ma douce et fidèle amie</a:t>
            </a:r>
          </a:p>
        </p:txBody>
      </p:sp>
      <p:sp>
        <p:nvSpPr>
          <p:cNvPr id="10" name="Rectangle 9"/>
          <p:cNvSpPr/>
          <p:nvPr/>
        </p:nvSpPr>
        <p:spPr>
          <a:xfrm>
            <a:off x="2327202" y="228847"/>
            <a:ext cx="7586051" cy="64325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C’était</a:t>
            </a:r>
          </a:p>
          <a:p>
            <a:pPr algn="ctr"/>
            <a:r>
              <a:rPr lang="fr-FR" sz="1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Au Maroc</a:t>
            </a:r>
          </a:p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Par Lande</a:t>
            </a:r>
            <a:endParaRPr lang="fr-FR" sz="8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139700">
                  <a:schemeClr val="accent1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61944" y="3601380"/>
            <a:ext cx="2211835" cy="2937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9708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1760EC82-3144-4B60-95BA-06B7E6F22BB0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Thème désert - Dromadaires</Template>
  <TotalTime>275</TotalTime>
  <Words>289</Words>
  <Application>Microsoft Office PowerPoint</Application>
  <PresentationFormat>Grand écran</PresentationFormat>
  <Paragraphs>75</Paragraphs>
  <Slides>14</Slides>
  <Notes>13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14</vt:i4>
      </vt:variant>
    </vt:vector>
  </HeadingPairs>
  <TitlesOfParts>
    <vt:vector size="18" baseType="lpstr">
      <vt:lpstr>Arial</vt:lpstr>
      <vt:lpstr>Brush Script MT</vt:lpstr>
      <vt:lpstr>Calibri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 saliou</dc:creator>
  <cp:keywords/>
  <cp:lastModifiedBy>Alain</cp:lastModifiedBy>
  <cp:revision>55</cp:revision>
  <dcterms:created xsi:type="dcterms:W3CDTF">2018-10-08T11:52:57Z</dcterms:created>
  <dcterms:modified xsi:type="dcterms:W3CDTF">2018-11-30T18:08:48Z</dcterms:modified>
  <cp:contentStatus>Final</cp:contentStatus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TC300072199990</vt:lpwstr>
  </property>
  <property fmtid="{D5CDD505-2E9C-101B-9397-08002B2CF9AE}" pid="3" name="_MarkAsFinal">
    <vt:bool>true</vt:bool>
  </property>
</Properties>
</file>