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68" r:id="rId4"/>
    <p:sldId id="257" r:id="rId5"/>
    <p:sldId id="258" r:id="rId6"/>
    <p:sldId id="262" r:id="rId7"/>
    <p:sldId id="264" r:id="rId8"/>
    <p:sldId id="265" r:id="rId9"/>
    <p:sldId id="266" r:id="rId10"/>
    <p:sldId id="263" r:id="rId11"/>
    <p:sldId id="267" r:id="rId12"/>
    <p:sldId id="260" r:id="rId13"/>
    <p:sldId id="269" r:id="rId14"/>
    <p:sldId id="261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IjQkfF0qgKVFe4JPN+FCg==" hashData="cbOziCMnUNRYJERWbhgnho8D2fGsaC2LL5aPp8w1hAZPAmvzSmzDZ40PsbiSX4SKsYYs8aAhWpYRv2Z8FYeIaA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78" d="100"/>
          <a:sy n="78" d="100"/>
        </p:scale>
        <p:origin x="174" y="96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67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88D2-AD40-4D38-9A34-931B7D496A18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45C8-971A-43F7-80A5-60C345A6FFF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1100-5B14-4210-98C0-8073555391EE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EA59-AAAB-4B74-B3D9-DF3F0D61403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ABF5-B608-4A9B-B015-424677898690}" type="datetime1">
              <a:rPr lang="fr-FR" smtClean="0"/>
              <a:t>18/11/2018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D6DD-7D1A-4330-B193-FFC5629EA816}" type="datetime1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B835-8336-4D67-80B4-3C85A6330DDC}" type="datetime1">
              <a:rPr lang="fr-FR" smtClean="0"/>
              <a:t>18/11/2018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5E17-29F2-4BBD-BF22-980578000FC7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8A3EC-89C5-4137-AA0C-75EA2EA21D7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301A3-1D66-47F1-984F-0F312B7CC62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1C2A-363E-4CEA-AF43-9D26B4BC6DB1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D4DA-DB84-403F-8263-CE4785B67554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2627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</a:t>
            </a:r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Maroc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1 Par Lande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9044" y="3560719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  <p:sndAc>
          <p:stSnd loop="1">
            <p:snd r:embed="rId3" name="merguez70-1_001.wav"/>
          </p:stSnd>
        </p:sndAc>
      </p:transition>
    </mc:Choice>
    <mc:Fallback>
      <p:transition spd="slow" advTm="6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306" y="1045028"/>
            <a:ext cx="9696854" cy="48001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9335" y="1669144"/>
            <a:ext cx="9813327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 Maroc est un très beau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pays , ou les habitants devraient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y rester ? Ne serais ce que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y faire des enfants et la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démographie alors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65E9-A37E-4BBB-918E-DD1CDB12D280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246113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536" y="876634"/>
            <a:ext cx="8352928" cy="5011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7608" y="837599"/>
            <a:ext cx="7056784" cy="5292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75" y="928687"/>
            <a:ext cx="10001250" cy="50006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448" y="944724"/>
            <a:ext cx="9793088" cy="48965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3552" y="803228"/>
            <a:ext cx="7992888" cy="5299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9061" y="782635"/>
            <a:ext cx="8096448" cy="53976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9495" y="845956"/>
            <a:ext cx="9073008" cy="5305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48" y="871412"/>
            <a:ext cx="8334301" cy="5199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471" y="1124744"/>
            <a:ext cx="9361040" cy="4680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594" y="876635"/>
            <a:ext cx="9234944" cy="5194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10607" y="295412"/>
            <a:ext cx="7586051" cy="60324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</a:t>
            </a:r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Maroc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1934" y="3511374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6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  <p:sndAc>
          <p:stSnd loop="1">
            <p:snd r:embed="rId3" name="merguez70-1_001.wav"/>
          </p:stSnd>
        </p:sndAc>
      </p:transition>
    </mc:Choice>
    <mc:Fallback>
      <p:transition spd="slow" advTm="6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275</TotalTime>
  <Words>321</Words>
  <Application>Microsoft Office PowerPoint</Application>
  <PresentationFormat>Grand écran</PresentationFormat>
  <Paragraphs>80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52</cp:revision>
  <dcterms:created xsi:type="dcterms:W3CDTF">2018-10-08T11:52:57Z</dcterms:created>
  <dcterms:modified xsi:type="dcterms:W3CDTF">2018-11-18T17:04:54Z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