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3" r:id="rId6"/>
    <p:sldId id="261" r:id="rId7"/>
    <p:sldId id="262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S/4LcE3ZAKUlpxlPOxZYg==" hashData="9k4wC/NgVASs3RADRVZOAvhB4HxbI8pnfs7EMnxAkjeRkP5COkwUUzjjAxfCqt0ZzaowlZQ/RL9tx8PxjshWxQ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02/02/2019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02/02/2019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02/02/2019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N°9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0959" y="536041"/>
            <a:ext cx="5010082" cy="6291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5679" y="561464"/>
            <a:ext cx="7197678" cy="6188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933" r="1459" b="7246"/>
          <a:stretch/>
        </p:blipFill>
        <p:spPr>
          <a:xfrm>
            <a:off x="3446324" y="437045"/>
            <a:ext cx="5299349" cy="6390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6" b="7053"/>
          <a:stretch/>
        </p:blipFill>
        <p:spPr>
          <a:xfrm>
            <a:off x="3506719" y="365125"/>
            <a:ext cx="5178562" cy="6374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65" r="1458" b="7633"/>
          <a:stretch/>
        </p:blipFill>
        <p:spPr>
          <a:xfrm>
            <a:off x="3354319" y="383974"/>
            <a:ext cx="5483361" cy="6443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2634" y="411285"/>
            <a:ext cx="8626731" cy="6139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8273" y="435635"/>
            <a:ext cx="6915454" cy="6391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4149" y="405136"/>
            <a:ext cx="5292286" cy="6380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9058" y="461665"/>
            <a:ext cx="4993881" cy="6334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9"/>
          <a:stretch/>
        </p:blipFill>
        <p:spPr>
          <a:xfrm>
            <a:off x="3230108" y="453694"/>
            <a:ext cx="5731784" cy="637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44" r="-415"/>
          <a:stretch/>
        </p:blipFill>
        <p:spPr>
          <a:xfrm>
            <a:off x="3664870" y="373687"/>
            <a:ext cx="4980366" cy="6420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8861" y="365125"/>
            <a:ext cx="8196349" cy="6395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405" y="461664"/>
            <a:ext cx="5661464" cy="6396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N°9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</TotalTime>
  <Words>396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2019-01-01T15:07:43Z</dcterms:created>
  <dcterms:modified xsi:type="dcterms:W3CDTF">2019-02-02T18:38:36Z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