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  <p:sldId id="276" r:id="rId15"/>
    <p:sldId id="277" r:id="rId16"/>
    <p:sldId id="279" r:id="rId17"/>
    <p:sldId id="278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/PIkSFetkJgaNP18BOpHA==" hashData="57H2GVupHHkthJryrjo8NJE00POA2qHMDW5SVSTqVp6Z8mKg9nM6l8KhMiqigrDNNfQa4TtYrg+RQ+ZiTski7g=="/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420" y="90"/>
      </p:cViewPr>
      <p:guideLst>
        <p:guide orient="horz" pos="209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27/01/2019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09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60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306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741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69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722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30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27/01/2019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27/01/2019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27/01/2019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27/01/2019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27/01/2019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27/01/2019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27/01/2019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27/01/2019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27/01/2019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27/01/2019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27/01/2019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27/01/2019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7" y="1940478"/>
            <a:ext cx="1064246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N°8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  <p:sndAc>
          <p:stSnd loop="1">
            <p:snd r:embed="rId3" name="Femme-tatouée_001.wav"/>
          </p:stSnd>
        </p:sndAc>
      </p:transition>
    </mc:Choice>
    <mc:Fallback xmlns="">
      <p:transition spd="slow" advTm="9000">
        <p:circle/>
        <p:sndAc>
          <p:stSnd loop="1">
            <p:snd r:embed="rId5" name="Femme-tatoué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71600" y="953490"/>
            <a:ext cx="93573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Pour ne pas se faire voler la vedette sur le tapis rouge, les stars mettent le paquet et n'hésitent pas à sortir la grosse artillerie. A grand renfort de décolletés et de talons hauts, elles misent sur leur capital séduction, sans se méfier du dérapage. Retour en image sur ces stars qui vont trop loin.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3689" y="430863"/>
            <a:ext cx="4824621" cy="6396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3651" y="406783"/>
            <a:ext cx="6884422" cy="6498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883" y="416338"/>
            <a:ext cx="4556183" cy="6441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1993" y="378340"/>
            <a:ext cx="4665963" cy="6479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199" y="410882"/>
            <a:ext cx="5164667" cy="64471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0072" y="423686"/>
            <a:ext cx="8571855" cy="6471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936" y="416268"/>
            <a:ext cx="4680307" cy="6441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3651" y="407194"/>
            <a:ext cx="4944615" cy="64508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971" y="420510"/>
            <a:ext cx="5728539" cy="64374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748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7911" y="390416"/>
            <a:ext cx="4752622" cy="64367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6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6949" y="402592"/>
            <a:ext cx="6079409" cy="6455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044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17244" y="372434"/>
            <a:ext cx="4233334" cy="63749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773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9737" y="453694"/>
            <a:ext cx="4952396" cy="6404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95" b="18670"/>
          <a:stretch/>
        </p:blipFill>
        <p:spPr>
          <a:xfrm>
            <a:off x="73539" y="421633"/>
            <a:ext cx="12044922" cy="61290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3940" y="1347988"/>
            <a:ext cx="1176411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Pour certaines , en jeux 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mots et sur de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l’humour il leur faudrait ?  </a:t>
            </a:r>
            <a:endParaRPr lang="fr-FR" sz="80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6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27/01/2019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6" y="1336107"/>
            <a:ext cx="1064246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C’était</a:t>
            </a:r>
          </a:p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N°8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2287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</TotalTime>
  <Words>396</Words>
  <Application>Microsoft Office PowerPoint</Application>
  <PresentationFormat>Grand écran</PresentationFormat>
  <Paragraphs>96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2019-01-01T15:07:43Z</dcterms:created>
  <dcterms:modified xsi:type="dcterms:W3CDTF">2019-01-27T18:55:48Z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