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cPQtQzF6Rus4W3tb4L8g==" hashData="N18k0Gc0a9/KdlWOmnpfelSsSnV5qsLwQbt2T44F4cpyy4Qbb/CPRNyFx9nHTW8w8XQFAf0yIb0jJ7x0FC6Pp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420" y="11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N°7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455" y="450936"/>
            <a:ext cx="6438124" cy="6021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037" y="461665"/>
            <a:ext cx="6505926" cy="6255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339" y="461664"/>
            <a:ext cx="4987523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147" y="433223"/>
            <a:ext cx="6458432" cy="6393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891" y="452068"/>
            <a:ext cx="6182467" cy="6405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453042"/>
            <a:ext cx="4702233" cy="6404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8811" y="370521"/>
            <a:ext cx="5096448" cy="6456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040" y="306121"/>
            <a:ext cx="6643990" cy="6521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5891" y="507944"/>
            <a:ext cx="6104858" cy="6350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100" y="436256"/>
            <a:ext cx="5719800" cy="6421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005" y="409064"/>
            <a:ext cx="6331353" cy="6448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6818" y="403167"/>
            <a:ext cx="4918364" cy="6454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523" y="443326"/>
            <a:ext cx="5768847" cy="6414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N°7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2019-01-01T15:07:43Z</dcterms:created>
  <dcterms:modified xsi:type="dcterms:W3CDTF">2019-01-27T18:38:38Z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