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Fd0DNTAVPBpdR0dUZW1Qg==" hashData="OdxIRj2nEXQOEn6XeyDgraMP1d/KaC9dYk1zVZrBzWIipZPGoyERJhA5EbzoBOxE9/Gf6sU6BZTc5m9GdjRbOw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84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23/01/2019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23/01/2019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23/01/2019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23/01/2019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23/01/2019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23/01/2019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N°6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776" y="428988"/>
            <a:ext cx="4606354" cy="6429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420756"/>
            <a:ext cx="6823871" cy="6437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836" y="422892"/>
            <a:ext cx="4724400" cy="6404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347" y="418664"/>
            <a:ext cx="4890053" cy="6365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705" y="367747"/>
            <a:ext cx="4790661" cy="6490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447" y="415952"/>
            <a:ext cx="6494132" cy="6442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870" y="409989"/>
            <a:ext cx="10759260" cy="6052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4"/>
          <a:stretch/>
        </p:blipFill>
        <p:spPr>
          <a:xfrm>
            <a:off x="3592580" y="344139"/>
            <a:ext cx="4863547" cy="6483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874" y="418886"/>
            <a:ext cx="4649499" cy="6439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" t="8467" r="589" b="8662"/>
          <a:stretch/>
        </p:blipFill>
        <p:spPr>
          <a:xfrm>
            <a:off x="530087" y="344948"/>
            <a:ext cx="11052313" cy="6180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335" y="340258"/>
            <a:ext cx="9325926" cy="6210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91" y="401689"/>
            <a:ext cx="10774017" cy="6060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077" y="416229"/>
            <a:ext cx="8189845" cy="6142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23/01/2019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N°6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2019-01-01T15:07:43Z</dcterms:created>
  <dcterms:modified xsi:type="dcterms:W3CDTF">2019-01-23T15:47:27Z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