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FV+xANtbyvSiftxw3/jSA==" hashData="49FkOAsujinsuci8loQ0cwOB2VihmQzNWiXwVfNNSUkZeNIDROOtIehZXUrDVR5N+aX79gMeEWAor6MnFGqHPw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84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23/01/2019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23/01/2019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23/01/2019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23/01/2019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23/01/2019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23/01/2019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23/01/2019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N°5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75" y="401434"/>
            <a:ext cx="10713250" cy="6060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382" y="445367"/>
            <a:ext cx="10529235" cy="6016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6869" y="443408"/>
            <a:ext cx="4731027" cy="6356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49" y="425172"/>
            <a:ext cx="5116167" cy="6432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035" y="439056"/>
            <a:ext cx="4623852" cy="6418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1" y="420757"/>
            <a:ext cx="6747670" cy="63610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1127" y="358417"/>
            <a:ext cx="6882702" cy="64995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0333" y="479610"/>
            <a:ext cx="4614797" cy="6378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3423" y="365124"/>
            <a:ext cx="5562037" cy="6462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7103" y="448716"/>
            <a:ext cx="4897794" cy="6409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1484" y="395079"/>
            <a:ext cx="4869031" cy="6432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65" y="400111"/>
            <a:ext cx="10787269" cy="6150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1127" y="424167"/>
            <a:ext cx="6680579" cy="64239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155" y="400186"/>
            <a:ext cx="11883690" cy="61584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-286196" y="1347988"/>
            <a:ext cx="12764393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</a:t>
            </a:r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il le </a:t>
            </a:r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N°5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</TotalTime>
  <Words>397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2019-01-01T15:07:43Z</dcterms:created>
  <dcterms:modified xsi:type="dcterms:W3CDTF">2019-01-23T15:31:03Z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