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/WLph9K4A+/xxv81LxywQ==" hashData="jyyTEREoyS/c5yJeootc/qldN/vWwjbhS1TRj2s7cEBMXc0asSDWiwT7PvPGmjrlwbvcuglShYdBSwgU+UOD5Q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21/01/2019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21/01/2019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21/01/2019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21/01/2019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21/01/2019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21/01/2019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21/01/2019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N°4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89" b="7909"/>
          <a:stretch/>
        </p:blipFill>
        <p:spPr>
          <a:xfrm>
            <a:off x="3531271" y="403412"/>
            <a:ext cx="4986164" cy="6396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8517" y="381108"/>
            <a:ext cx="5753205" cy="6476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448" y="406764"/>
            <a:ext cx="6424131" cy="6451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058" y="435164"/>
            <a:ext cx="4889368" cy="6422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748" y="446651"/>
            <a:ext cx="9024730" cy="606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377" y="362274"/>
            <a:ext cx="7863318" cy="6196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524" y="461664"/>
            <a:ext cx="5852216" cy="6396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661" y="396172"/>
            <a:ext cx="6676210" cy="6461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17" y="379469"/>
            <a:ext cx="5221357" cy="6402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7118" y="422626"/>
            <a:ext cx="4996795" cy="6435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812" y="437112"/>
            <a:ext cx="5267118" cy="6325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819" y="371130"/>
            <a:ext cx="5961667" cy="6486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49" y="372164"/>
            <a:ext cx="5275193" cy="6485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9" b="20839"/>
          <a:stretch/>
        </p:blipFill>
        <p:spPr>
          <a:xfrm>
            <a:off x="1" y="411310"/>
            <a:ext cx="12127320" cy="60561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46376" y="1085556"/>
            <a:ext cx="1129924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</a:t>
            </a:r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Du rembourrage </a:t>
            </a:r>
            <a:r>
              <a:rPr lang="fr-FR" sz="8000" b="1" dirty="0" err="1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mdr</a:t>
            </a:r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!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N°4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401</Words>
  <Application>Microsoft Office PowerPoint</Application>
  <PresentationFormat>Grand écran</PresentationFormat>
  <Paragraphs>97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2019-01-01T15:07:43Z</dcterms:created>
  <dcterms:modified xsi:type="dcterms:W3CDTF">2019-01-21T13:07:03Z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