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22" y="84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21/01/2019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21/01/2019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21/01/2019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21/01/2019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21/01/2019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21/01/2019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21/01/2019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N°3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>
      <p:transition spd="slow" advTm="9000">
        <p:circle/>
        <p:sndAc>
          <p:stSnd loop="1">
            <p:snd r:embed="rId3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2267" y="429381"/>
            <a:ext cx="4809066" cy="6362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1000" y="365125"/>
            <a:ext cx="6350000" cy="635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1070" y="373496"/>
            <a:ext cx="7276128" cy="6376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2865" y="453694"/>
            <a:ext cx="5266267" cy="6288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5526" y="429174"/>
            <a:ext cx="5433674" cy="6428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4360" y="422643"/>
            <a:ext cx="5263280" cy="6389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9229" y="365125"/>
            <a:ext cx="4293540" cy="6396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965" y="372621"/>
            <a:ext cx="4876800" cy="6461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365125"/>
            <a:ext cx="4571999" cy="6439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3697" y="376562"/>
            <a:ext cx="6364606" cy="6450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0826" y="411557"/>
            <a:ext cx="4767073" cy="6446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9265" y="331196"/>
            <a:ext cx="4640468" cy="6526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933" y="365125"/>
            <a:ext cx="5012267" cy="6396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399" y="411310"/>
            <a:ext cx="9736667" cy="61097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N°3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396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2019-01-01T15:07:43Z</dcterms:created>
  <dcterms:modified xsi:type="dcterms:W3CDTF">2019-01-21T10:49:57Z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