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VIhB7JKE6NeH+BWgOognQ==" hashData="+xCioYUqlUvb2f3TT3xAOd04v5xzgSzyJQwHhenEHAYbvFZactbZYM9e5seFvaOjkgx0bF8/6NhBAxcxeo3ktA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N°2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  <p:sndAc>
          <p:stSnd loop="1">
            <p:snd r:embed="rId3" name="Photo-mix 14 .. 28 06 2011_001.wav"/>
          </p:stSnd>
        </p:sndAc>
      </p:transition>
    </mc:Choice>
    <mc:Fallback>
      <p:transition spd="slow" advTm="9000">
        <p:circle/>
        <p:sndAc>
          <p:stSnd loop="1">
            <p:snd r:embed="rId3" name="Photo-mix 14 .. 28 06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206" t="26751" r="44946" b="14476"/>
          <a:stretch/>
        </p:blipFill>
        <p:spPr>
          <a:xfrm>
            <a:off x="3487273" y="405720"/>
            <a:ext cx="5217451" cy="64214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71543" y="3140807"/>
            <a:ext cx="1576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Keira Knightley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642" t="26172" r="45163" b="15248"/>
          <a:stretch/>
        </p:blipFill>
        <p:spPr>
          <a:xfrm>
            <a:off x="3531704" y="379218"/>
            <a:ext cx="5128592" cy="64479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36766" y="3136384"/>
            <a:ext cx="1253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Paris Hilton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63" t="27526" r="44837" b="14282"/>
          <a:stretch/>
        </p:blipFill>
        <p:spPr>
          <a:xfrm>
            <a:off x="3395341" y="461665"/>
            <a:ext cx="5401315" cy="64260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1371600" y="3136384"/>
            <a:ext cx="1143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Lady Gaga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206" t="27719" r="45490" b="14089"/>
          <a:stretch/>
        </p:blipFill>
        <p:spPr>
          <a:xfrm>
            <a:off x="3533893" y="453694"/>
            <a:ext cx="5124213" cy="63735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023977" y="3147836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Jennifer Lopez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315" t="29845" r="45163" b="12542"/>
          <a:stretch/>
        </p:blipFill>
        <p:spPr>
          <a:xfrm>
            <a:off x="3492852" y="453694"/>
            <a:ext cx="5206294" cy="63585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14715" y="3136384"/>
            <a:ext cx="1263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Blake </a:t>
            </a:r>
            <a:r>
              <a:rPr lang="fr-FR" dirty="0" err="1"/>
              <a:t>Lively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234" t="28611" r="44928" b="12196"/>
          <a:stretch/>
        </p:blipFill>
        <p:spPr>
          <a:xfrm>
            <a:off x="3518451" y="385239"/>
            <a:ext cx="5155095" cy="63923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34468" y="3096111"/>
            <a:ext cx="1250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Cheryl Cole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533" t="26559" r="39620" b="13702"/>
          <a:stretch/>
        </p:blipFill>
        <p:spPr>
          <a:xfrm>
            <a:off x="3059827" y="365125"/>
            <a:ext cx="6072346" cy="64039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095250" y="313638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Heidi </a:t>
            </a:r>
            <a:r>
              <a:rPr lang="fr-FR" dirty="0" err="1"/>
              <a:t>Klum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315" t="26172" r="43641" b="12155"/>
          <a:stretch/>
        </p:blipFill>
        <p:spPr>
          <a:xfrm>
            <a:off x="3519356" y="448448"/>
            <a:ext cx="5153285" cy="63716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33716" y="3136384"/>
            <a:ext cx="1253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Paris Hilton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206" t="18826" r="45489" b="21435"/>
          <a:stretch/>
        </p:blipFill>
        <p:spPr>
          <a:xfrm>
            <a:off x="3591338" y="412296"/>
            <a:ext cx="5023968" cy="64149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059122" y="3136384"/>
            <a:ext cx="1391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Nicole Richie</a:t>
            </a:r>
          </a:p>
        </p:txBody>
      </p:sp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098" t="21341" r="45815" b="20660"/>
          <a:stretch/>
        </p:blipFill>
        <p:spPr>
          <a:xfrm>
            <a:off x="3578086" y="416459"/>
            <a:ext cx="5128592" cy="64107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82755" y="3120638"/>
            <a:ext cx="1212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Tia</a:t>
            </a:r>
            <a:r>
              <a:rPr lang="fr-FR" dirty="0"/>
              <a:t> </a:t>
            </a:r>
            <a:r>
              <a:rPr lang="fr-FR" dirty="0" err="1"/>
              <a:t>Carrere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098" t="25012" r="44511" b="15056"/>
          <a:stretch/>
        </p:blipFill>
        <p:spPr>
          <a:xfrm>
            <a:off x="3526235" y="453010"/>
            <a:ext cx="5181601" cy="6374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303666" y="3136384"/>
            <a:ext cx="1206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Megan Fox</a:t>
            </a:r>
          </a:p>
        </p:txBody>
      </p:sp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098" t="24819" r="44728" b="15442"/>
          <a:stretch/>
        </p:blipFill>
        <p:spPr>
          <a:xfrm>
            <a:off x="3505199" y="422741"/>
            <a:ext cx="5181600" cy="64044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151538" y="3136384"/>
            <a:ext cx="1202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Gaia Weiss</a:t>
            </a:r>
          </a:p>
        </p:txBody>
      </p:sp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N°2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370</Words>
  <Application>Microsoft Office PowerPoint</Application>
  <PresentationFormat>Grand écran</PresentationFormat>
  <Paragraphs>95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2019-01-01T15:07:43Z</dcterms:created>
  <dcterms:modified xsi:type="dcterms:W3CDTF">2019-01-17T23:00:00Z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