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3" r:id="rId12"/>
    <p:sldId id="274" r:id="rId13"/>
    <p:sldId id="275" r:id="rId14"/>
    <p:sldId id="276" r:id="rId15"/>
    <p:sldId id="277" r:id="rId16"/>
    <p:sldId id="279" r:id="rId17"/>
    <p:sldId id="278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g9nnslm5pqY8TfBzkgZtw==" hashData="4R/Enlt9P6gP8nlXL9hD0BkKdd9swpW+8oHEOghgEWMs/ZspBWb+bxlLd3xlkS6Nw10ad+GyaeyRPrQiRkSaCQ=="/>
  <p:extLst>
    <p:ext uri="{EFAFB233-063F-42B5-8137-9DF3F51BA10A}">
      <p15:sldGuideLst xmlns:p15="http://schemas.microsoft.com/office/powerpoint/2012/main">
        <p15:guide id="1" orient="horz" pos="209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8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540" y="102"/>
      </p:cViewPr>
      <p:guideLst>
        <p:guide orient="horz" pos="209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05/02/2019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58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515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1932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987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109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5605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3063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7417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7697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97225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300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75CE5-6A4A-4B11-A879-9861F32CDECD}" type="datetime1">
              <a:rPr lang="fr-FR" smtClean="0"/>
              <a:t>05/02/2019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F00FB-1BBA-49D2-8F62-0D5B93B737CD}" type="datetime1">
              <a:rPr lang="fr-FR" smtClean="0"/>
              <a:t>05/02/2019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57507-74D7-4E4D-B42A-F336962B9E28}" type="datetime1">
              <a:rPr lang="fr-FR" smtClean="0"/>
              <a:t>05/02/2019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B0D00-DE6B-4991-A121-4912B11FC3D2}" type="datetime1">
              <a:rPr lang="fr-FR" smtClean="0"/>
              <a:t>05/02/2019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FFF9E-97D7-48D9-8B41-F8F01BB395E9}" type="datetime1">
              <a:rPr lang="fr-FR" smtClean="0"/>
              <a:t>05/02/2019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DA28B-04DA-44B8-82A9-4728B0DB1F1F}" type="datetime1">
              <a:rPr lang="fr-FR" smtClean="0"/>
              <a:t>05/02/2019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3AB15-9AC2-42D8-B8D3-A57FCE11E9B0}" type="datetime1">
              <a:rPr lang="fr-FR" smtClean="0"/>
              <a:t>05/02/2019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271A7-F52C-4A14-A219-572D1E06AF92}" type="datetime1">
              <a:rPr lang="fr-FR" smtClean="0"/>
              <a:t>05/02/2019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89B73-6221-4068-901F-4A82FAEF1A10}" type="datetime1">
              <a:rPr lang="fr-FR" smtClean="0"/>
              <a:t>05/02/2019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F8AB9-BF00-465C-9830-20570ED25672}" type="datetime1">
              <a:rPr lang="fr-FR" smtClean="0"/>
              <a:t>05/02/2019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186A0-652B-4DC9-9E80-F1AC9755B768}" type="datetime1">
              <a:rPr lang="fr-FR" smtClean="0"/>
              <a:t>05/02/2019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ADEB84-C0EE-469B-8605-3B608AAAB600}" type="datetime1">
              <a:rPr lang="fr-FR" smtClean="0"/>
              <a:t>05/02/2019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E8649487-3CBE-4B03-A459-503A2223B7C8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4767" y="1940478"/>
            <a:ext cx="10642465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Décolletés </a:t>
            </a:r>
            <a:r>
              <a:rPr lang="fr-FR" sz="6600" b="1" dirty="0"/>
              <a:t>de stars: celles qui </a:t>
            </a:r>
            <a:endParaRPr lang="fr-FR" sz="6600" b="1" dirty="0" smtClean="0"/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vont </a:t>
            </a:r>
            <a:r>
              <a:rPr lang="fr-FR" sz="6600" b="1" dirty="0"/>
              <a:t>trop </a:t>
            </a:r>
            <a:r>
              <a:rPr lang="fr-FR" sz="6600" b="1" dirty="0" smtClean="0"/>
              <a:t>loin  </a:t>
            </a:r>
            <a:r>
              <a:rPr lang="fr-FR" sz="6600" b="1" dirty="0" smtClean="0"/>
              <a:t>N°15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  <p:sndAc>
          <p:stSnd loop="1">
            <p:snd r:embed="rId3" name="Femme-tatouée_001.wav"/>
          </p:stSnd>
        </p:sndAc>
      </p:transition>
    </mc:Choice>
    <mc:Fallback xmlns="">
      <p:transition spd="slow" advTm="9000">
        <p:circle/>
        <p:sndAc>
          <p:stSnd loop="1">
            <p:snd r:embed="rId5" name="Femme-tatoué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AE967AFC-7435-4506-A674-D2B864CA637C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71600" y="953490"/>
            <a:ext cx="935733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/>
              <a:t>Pour ne pas se faire voler la vedette sur le tapis rouge, les stars mettent le paquet et n'hésitent pas à sortir la grosse artillerie. A grand renfort de décolletés et de talons hauts, elles misent sur leur capital séduction, sans se méfier du dérapage. Retour en image sur ces stars qui vont trop </a:t>
            </a:r>
            <a:r>
              <a:rPr lang="fr-FR" sz="4000" b="1" dirty="0" smtClean="0"/>
              <a:t>loin jusqu’à faire voir leurs fesses .</a:t>
            </a:r>
            <a:endParaRPr lang="fr-FR" sz="4000" b="1" dirty="0"/>
          </a:p>
        </p:txBody>
      </p:sp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DE0EB9D3-3A4F-49C8-8FB5-0206CEEA7126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8408" y="414544"/>
            <a:ext cx="7695184" cy="64126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083C463F-A804-4036-B720-D684CE77E0E2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14"/>
          <a:stretch/>
        </p:blipFill>
        <p:spPr>
          <a:xfrm>
            <a:off x="1950115" y="461665"/>
            <a:ext cx="8291769" cy="61075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22B04D2C-0253-4E6D-89DF-EAA0326BEA5B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90"/>
          <a:stretch/>
        </p:blipFill>
        <p:spPr>
          <a:xfrm>
            <a:off x="2209809" y="433491"/>
            <a:ext cx="7772381" cy="61171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63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64577DD5-2257-413A-9598-32A004C1BA39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49"/>
          <a:stretch/>
        </p:blipFill>
        <p:spPr>
          <a:xfrm>
            <a:off x="1448430" y="453694"/>
            <a:ext cx="9312335" cy="60398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C4CEA9C5-A0C8-4446-AE97-E18A06B29A55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1292" y="387403"/>
            <a:ext cx="9249415" cy="61712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7003D52C-5824-4857-9BC8-CCCA69F482CB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232" y="422856"/>
            <a:ext cx="10305535" cy="61357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305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BDF935E-AF44-4CAE-B638-56C012415860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0748" y="435227"/>
            <a:ext cx="9051235" cy="60674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451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0791A2B3-53AC-496C-A35A-603EF1332500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9558" y="428944"/>
            <a:ext cx="8212884" cy="61623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865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81A4827F-6874-4C6D-87DD-033CD0FAA2F7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333375"/>
            <a:ext cx="11430000" cy="6191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748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31B0F405-D549-4A09-BF05-B6127ACA6CB9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269" y="384313"/>
            <a:ext cx="10994240" cy="61743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196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B4C22D0A-5866-4C57-894A-65715EED1604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7954" y="430515"/>
            <a:ext cx="10156092" cy="61201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044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1FDF4EB-D533-4D98-93F6-1C9EBA142C9D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37095" y="401666"/>
            <a:ext cx="9917809" cy="60604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7739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9FB5B6AF-C1A7-4B92-B5C5-F64D92660C7B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610" t="-574" r="16840" b="-1"/>
          <a:stretch/>
        </p:blipFill>
        <p:spPr>
          <a:xfrm>
            <a:off x="3102819" y="319468"/>
            <a:ext cx="5988172" cy="65077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60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01225CE3-F6F1-4149-8E4A-BD654D2DB35A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95"/>
          <a:stretch/>
        </p:blipFill>
        <p:spPr>
          <a:xfrm>
            <a:off x="73539" y="421633"/>
            <a:ext cx="12044922" cy="61290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13940" y="1347988"/>
            <a:ext cx="11764119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Pour certaines , en jeux </a:t>
            </a:r>
          </a:p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 mots et sur de</a:t>
            </a:r>
          </a:p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l’humour il leur faudrait ?  </a:t>
            </a:r>
            <a:endParaRPr lang="fr-FR" sz="80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561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949B5EFA-EA48-45AC-9C1C-DCF88A0C8AA5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17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4766" y="1336107"/>
            <a:ext cx="10642465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                     C’était</a:t>
            </a:r>
          </a:p>
          <a:p>
            <a:r>
              <a:rPr lang="fr-FR" sz="6600" b="1" dirty="0" smtClean="0"/>
              <a:t>Décolletés </a:t>
            </a:r>
            <a:r>
              <a:rPr lang="fr-FR" sz="6600" b="1" dirty="0"/>
              <a:t>de stars: celles qui </a:t>
            </a:r>
            <a:endParaRPr lang="fr-FR" sz="6600" b="1" dirty="0" smtClean="0"/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       vont </a:t>
            </a:r>
            <a:r>
              <a:rPr lang="fr-FR" sz="6600" b="1" dirty="0"/>
              <a:t>trop </a:t>
            </a:r>
            <a:r>
              <a:rPr lang="fr-FR" sz="6600" b="1" dirty="0" smtClean="0"/>
              <a:t>loin   </a:t>
            </a:r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12287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133</TotalTime>
  <Words>400</Words>
  <Application>Microsoft Office PowerPoint</Application>
  <PresentationFormat>Grand écran</PresentationFormat>
  <Paragraphs>96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34</cp:revision>
  <dcterms:created xsi:type="dcterms:W3CDTF">2019-01-01T15:07:43Z</dcterms:created>
  <dcterms:modified xsi:type="dcterms:W3CDTF">2019-02-05T17:32:33Z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