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73" r:id="rId12"/>
    <p:sldId id="274" r:id="rId13"/>
    <p:sldId id="275" r:id="rId14"/>
    <p:sldId id="276" r:id="rId15"/>
    <p:sldId id="277" r:id="rId16"/>
    <p:sldId id="279" r:id="rId17"/>
    <p:sldId id="278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7B/eNUuhO2r8ItiPcowj9w==" hashData="Yu+HLb3MtjM1HUNs31CVVERy6lJH+EgKnz045H5y6UkkjdrdAnqSdCPAj7iXWfi/r5Lx1+UqOvPwJThXYcx+YQ=="/>
  <p:extLst>
    <p:ext uri="{EFAFB233-063F-42B5-8137-9DF3F51BA10A}">
      <p15:sldGuideLst xmlns:p15="http://schemas.microsoft.com/office/powerpoint/2012/main">
        <p15:guide id="1" orient="horz" pos="2092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588" autoAdjust="0"/>
    <p:restoredTop sz="94660"/>
  </p:normalViewPr>
  <p:slideViewPr>
    <p:cSldViewPr snapToGrid="0" showGuides="1">
      <p:cViewPr varScale="1">
        <p:scale>
          <a:sx n="77" d="100"/>
          <a:sy n="77" d="100"/>
        </p:scale>
        <p:origin x="540" y="102"/>
      </p:cViewPr>
      <p:guideLst>
        <p:guide orient="horz" pos="2092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AD9CC2-64E4-46CB-86AC-223A3AC99303}" type="datetimeFigureOut">
              <a:rPr lang="fr-FR" smtClean="0"/>
              <a:t>05/02/2019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AC64B6-16EA-4C54-B5C9-0600B7FD81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82076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2844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85714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23832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21181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78584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61673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0433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95157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319327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69873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110954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56052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230638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574173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076975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972258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73001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75CE5-6A4A-4B11-A879-9861F32CDECD}" type="datetime1">
              <a:rPr lang="fr-FR" smtClean="0"/>
              <a:t>05/02/2019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2701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BF00FB-1BBA-49D2-8F62-0D5B93B737CD}" type="datetime1">
              <a:rPr lang="fr-FR" smtClean="0"/>
              <a:t>05/02/2019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022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957507-74D7-4E4D-B42A-F336962B9E28}" type="datetime1">
              <a:rPr lang="fr-FR" smtClean="0"/>
              <a:t>05/02/2019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2852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B0D00-DE6B-4991-A121-4912B11FC3D2}" type="datetime1">
              <a:rPr lang="fr-FR" smtClean="0"/>
              <a:t>05/02/2019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0643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FFF9E-97D7-48D9-8B41-F8F01BB395E9}" type="datetime1">
              <a:rPr lang="fr-FR" smtClean="0"/>
              <a:t>05/02/2019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0498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DA28B-04DA-44B8-82A9-4728B0DB1F1F}" type="datetime1">
              <a:rPr lang="fr-FR" smtClean="0"/>
              <a:t>05/02/2019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6813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23AB15-9AC2-42D8-B8D3-A57FCE11E9B0}" type="datetime1">
              <a:rPr lang="fr-FR" smtClean="0"/>
              <a:t>05/02/2019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3242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271A7-F52C-4A14-A219-572D1E06AF92}" type="datetime1">
              <a:rPr lang="fr-FR" smtClean="0"/>
              <a:t>05/02/2019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8004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89B73-6221-4068-901F-4A82FAEF1A10}" type="datetime1">
              <a:rPr lang="fr-FR" smtClean="0"/>
              <a:t>05/02/2019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971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F8AB9-BF00-465C-9830-20570ED25672}" type="datetime1">
              <a:rPr lang="fr-FR" smtClean="0"/>
              <a:t>05/02/2019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0683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A186A0-652B-4DC9-9E80-F1AC9755B768}" type="datetime1">
              <a:rPr lang="fr-FR" smtClean="0"/>
              <a:t>05/02/2019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0605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0">
              <a:schemeClr val="accent1">
                <a:lumMod val="45000"/>
                <a:lumOff val="55000"/>
              </a:schemeClr>
            </a:gs>
            <a:gs pos="0">
              <a:srgbClr val="FFFF00"/>
            </a:gs>
            <a:gs pos="81000">
              <a:schemeClr val="accent2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ADEB84-C0EE-469B-8605-3B608AAAB600}" type="datetime1">
              <a:rPr lang="fr-FR" smtClean="0"/>
              <a:t>05/02/2019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Février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944717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E8649487-3CBE-4B03-A459-503A2223B7C8}" type="datetime1">
              <a:rPr lang="fr-FR" sz="1600" b="1" smtClean="0"/>
              <a:t>05/02/2019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0"/>
            <a:ext cx="12192000" cy="6858000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774767" y="1940478"/>
            <a:ext cx="10642465" cy="31393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/>
              <a:t>Décolletés </a:t>
            </a:r>
            <a:r>
              <a:rPr lang="fr-FR" sz="6600" b="1" dirty="0"/>
              <a:t>de stars: celles qui </a:t>
            </a:r>
            <a:endParaRPr lang="fr-FR" sz="6600" b="1" dirty="0" smtClean="0"/>
          </a:p>
          <a:p>
            <a:r>
              <a:rPr lang="fr-FR" sz="6600" b="1" dirty="0"/>
              <a:t> </a:t>
            </a:r>
            <a:r>
              <a:rPr lang="fr-FR" sz="6600" b="1" dirty="0" smtClean="0"/>
              <a:t>       vont </a:t>
            </a:r>
            <a:r>
              <a:rPr lang="fr-FR" sz="6600" b="1" dirty="0"/>
              <a:t>trop </a:t>
            </a:r>
            <a:r>
              <a:rPr lang="fr-FR" sz="6600" b="1" dirty="0" smtClean="0"/>
              <a:t>loin  </a:t>
            </a:r>
            <a:r>
              <a:rPr lang="fr-FR" sz="6600" b="1" dirty="0" smtClean="0"/>
              <a:t>N°14 </a:t>
            </a:r>
            <a:endParaRPr lang="fr-FR" sz="6600" b="1" dirty="0" smtClean="0"/>
          </a:p>
          <a:p>
            <a:r>
              <a:rPr lang="fr-FR" sz="6600" b="1" dirty="0" smtClean="0"/>
              <a:t>                  par Lande</a:t>
            </a:r>
            <a:endParaRPr lang="fr-FR" sz="6600" b="1" dirty="0"/>
          </a:p>
        </p:txBody>
      </p:sp>
    </p:spTree>
    <p:extLst>
      <p:ext uri="{BB962C8B-B14F-4D97-AF65-F5344CB8AC3E}">
        <p14:creationId xmlns:p14="http://schemas.microsoft.com/office/powerpoint/2010/main" val="2887786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  <p:sndAc>
          <p:stSnd loop="1">
            <p:snd r:embed="rId3" name="Femme-tatouée_001.wav"/>
          </p:stSnd>
        </p:sndAc>
      </p:transition>
    </mc:Choice>
    <mc:Fallback xmlns="">
      <p:transition spd="slow" advTm="9000">
        <p:circle/>
        <p:sndAc>
          <p:stSnd loop="1">
            <p:snd r:embed="rId5" name="Femme-tatoué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AE967AFC-7435-4506-A674-D2B864CA637C}" type="datetime1">
              <a:rPr lang="fr-FR" sz="1600" b="1" smtClean="0"/>
              <a:t>05/02/2019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2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371600" y="953490"/>
            <a:ext cx="935733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/>
              <a:t>Pour ne pas se faire voler la vedette sur le tapis rouge, les stars mettent le paquet et n'hésitent pas à sortir la grosse artillerie. A grand renfort de décolletés et de talons hauts, elles misent sur leur capital séduction, sans se méfier du dérapage. Retour en image sur ces stars qui vont trop </a:t>
            </a:r>
            <a:r>
              <a:rPr lang="fr-FR" sz="4000" b="1" dirty="0" smtClean="0"/>
              <a:t>loin jusqu’à faire voir leurs fesses .</a:t>
            </a:r>
            <a:endParaRPr lang="fr-FR" sz="4000" b="1" dirty="0"/>
          </a:p>
        </p:txBody>
      </p:sp>
    </p:spTree>
    <p:extLst>
      <p:ext uri="{BB962C8B-B14F-4D97-AF65-F5344CB8AC3E}">
        <p14:creationId xmlns:p14="http://schemas.microsoft.com/office/powerpoint/2010/main" val="3394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DE0EB9D3-3A4F-49C8-8FB5-0206CEEA7126}" type="datetime1">
              <a:rPr lang="fr-FR" sz="1600" b="1" smtClean="0"/>
              <a:t>05/02/2019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3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4121" y="428138"/>
            <a:ext cx="9183757" cy="61225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62828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083C463F-A804-4036-B720-D684CE77E0E2}" type="datetime1">
              <a:rPr lang="fr-FR" sz="1600" b="1" smtClean="0"/>
              <a:t>05/02/2019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4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4608" y="446690"/>
            <a:ext cx="9342783" cy="61039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42040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22B04D2C-0253-4E6D-89DF-EAA0326BEA5B}" type="datetime1">
              <a:rPr lang="fr-FR" sz="1600" b="1" smtClean="0"/>
              <a:t>05/02/2019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5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72900" y="381000"/>
            <a:ext cx="6446198" cy="64461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46335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64577DD5-2257-413A-9598-32A004C1BA39}" type="datetime1">
              <a:rPr lang="fr-FR" sz="1600" b="1" smtClean="0"/>
              <a:t>05/02/2019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6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00"/>
          <a:stretch/>
        </p:blipFill>
        <p:spPr>
          <a:xfrm>
            <a:off x="3820290" y="477066"/>
            <a:ext cx="4551417" cy="63655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83332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C4CEA9C5-A0C8-4446-AE97-E18A06B29A55}" type="datetime1">
              <a:rPr lang="fr-FR" sz="1600" b="1" smtClean="0"/>
              <a:t>05/02/2019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7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2899" r="920" b="10338"/>
          <a:stretch/>
        </p:blipFill>
        <p:spPr>
          <a:xfrm>
            <a:off x="3677479" y="423489"/>
            <a:ext cx="4837042" cy="64037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92209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7003D52C-5824-4857-9BC8-CCCA69F482CB}" type="datetime1">
              <a:rPr lang="fr-FR" sz="1600" b="1" smtClean="0"/>
              <a:t>05/02/2019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8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3381141" y="365125"/>
            <a:ext cx="5429718" cy="64620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73056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BDF935E-AF44-4CAE-B638-56C012415860}" type="datetime1">
              <a:rPr lang="fr-FR" sz="1600" b="1" smtClean="0"/>
              <a:t>05/02/2019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9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92"/>
          <a:stretch/>
        </p:blipFill>
        <p:spPr>
          <a:xfrm>
            <a:off x="3520445" y="365125"/>
            <a:ext cx="5151110" cy="64420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34510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0791A2B3-53AC-496C-A35A-603EF1332500}" type="datetime1">
              <a:rPr lang="fr-FR" sz="1600" b="1" smtClean="0"/>
              <a:t>05/02/2019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10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6691" y="381615"/>
            <a:ext cx="8117725" cy="60804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68653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81A4827F-6874-4C6D-87DD-033CD0FAA2F7}" type="datetime1">
              <a:rPr lang="fr-FR" sz="1600" b="1" smtClean="0"/>
              <a:t>05/02/2019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11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9941" y="405144"/>
            <a:ext cx="9078302" cy="60569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67487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31B0F405-D549-4A09-BF05-B6127ACA6CB9}" type="datetime1">
              <a:rPr lang="fr-FR" sz="1600" b="1" smtClean="0"/>
              <a:t>05/02/2019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12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3199" y="424898"/>
            <a:ext cx="10904382" cy="61337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1966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B4C22D0A-5866-4C57-894A-65715EED1604}" type="datetime1">
              <a:rPr lang="fr-FR" sz="1600" b="1" smtClean="0"/>
              <a:t>05/02/2019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13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6161" y="386539"/>
            <a:ext cx="10876481" cy="60755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50447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1FDF4EB-D533-4D98-93F6-1C9EBA142C9D}" type="datetime1">
              <a:rPr lang="fr-FR" sz="1600" b="1" smtClean="0"/>
              <a:t>05/02/2019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14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79913" y="461665"/>
            <a:ext cx="5632174" cy="62861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57739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9FB5B6AF-C1A7-4B92-B5C5-F64D92660C7B}" type="datetime1">
              <a:rPr lang="fr-FR" sz="1600" b="1" smtClean="0"/>
              <a:t>05/02/2019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15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0246" t="2148" r="20274" b="3230"/>
          <a:stretch/>
        </p:blipFill>
        <p:spPr>
          <a:xfrm>
            <a:off x="3737113" y="398178"/>
            <a:ext cx="4849717" cy="64290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3609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01225CE3-F6F1-4149-8E4A-BD654D2DB35A}" type="datetime1">
              <a:rPr lang="fr-FR" sz="1600" b="1" smtClean="0"/>
              <a:t>05/02/2019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16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95"/>
          <a:stretch/>
        </p:blipFill>
        <p:spPr>
          <a:xfrm>
            <a:off x="73539" y="421633"/>
            <a:ext cx="12044922" cy="612900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213940" y="1347988"/>
            <a:ext cx="11764119" cy="378565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Pour certaines , en jeux </a:t>
            </a:r>
          </a:p>
          <a:p>
            <a:pPr algn="ctr"/>
            <a:r>
              <a:rPr lang="fr-FR" sz="80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de mots et sur de</a:t>
            </a:r>
          </a:p>
          <a:p>
            <a:pPr algn="ctr"/>
            <a:r>
              <a:rPr lang="fr-FR" sz="80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l’humour il leur faudrait ?  </a:t>
            </a:r>
            <a:endParaRPr lang="fr-FR" sz="80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45610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949B5EFA-EA48-45AC-9C1C-DCF88A0C8AA5}" type="datetime1">
              <a:rPr lang="fr-FR" sz="1600" b="1" smtClean="0"/>
              <a:t>05/02/2019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smtClean="0"/>
              <a:t>PPS Lande Février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17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0"/>
            <a:ext cx="12192000" cy="6858000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774766" y="1336107"/>
            <a:ext cx="10642465" cy="41549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/>
              <a:t>                     C’était</a:t>
            </a:r>
          </a:p>
          <a:p>
            <a:r>
              <a:rPr lang="fr-FR" sz="6600" b="1" dirty="0" smtClean="0"/>
              <a:t>Décolletés </a:t>
            </a:r>
            <a:r>
              <a:rPr lang="fr-FR" sz="6600" b="1" dirty="0"/>
              <a:t>de stars: celles qui </a:t>
            </a:r>
            <a:endParaRPr lang="fr-FR" sz="6600" b="1" dirty="0" smtClean="0"/>
          </a:p>
          <a:p>
            <a:r>
              <a:rPr lang="fr-FR" sz="6600" b="1" dirty="0"/>
              <a:t> </a:t>
            </a:r>
            <a:r>
              <a:rPr lang="fr-FR" sz="6600" b="1" dirty="0" smtClean="0"/>
              <a:t>              vont </a:t>
            </a:r>
            <a:r>
              <a:rPr lang="fr-FR" sz="6600" b="1" dirty="0"/>
              <a:t>trop </a:t>
            </a:r>
            <a:r>
              <a:rPr lang="fr-FR" sz="6600" b="1" dirty="0" smtClean="0"/>
              <a:t>loin   </a:t>
            </a:r>
          </a:p>
          <a:p>
            <a:r>
              <a:rPr lang="fr-FR" sz="6600" b="1" dirty="0" smtClean="0"/>
              <a:t>                  par Lande</a:t>
            </a:r>
            <a:endParaRPr lang="fr-FR" sz="6600" b="1" dirty="0"/>
          </a:p>
        </p:txBody>
      </p:sp>
    </p:spTree>
    <p:extLst>
      <p:ext uri="{BB962C8B-B14F-4D97-AF65-F5344CB8AC3E}">
        <p14:creationId xmlns:p14="http://schemas.microsoft.com/office/powerpoint/2010/main" val="122870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9000">
        <p:circle/>
      </p:transition>
    </mc:Choice>
    <mc:Fallback xmlns="">
      <p:transition spd="slow" advTm="9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132</TotalTime>
  <Words>400</Words>
  <Application>Microsoft Office PowerPoint</Application>
  <PresentationFormat>Grand écran</PresentationFormat>
  <Paragraphs>96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32</cp:revision>
  <dcterms:created xsi:type="dcterms:W3CDTF">2019-01-01T15:07:43Z</dcterms:created>
  <dcterms:modified xsi:type="dcterms:W3CDTF">2019-02-05T17:05:27Z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