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75CE5-6A4A-4B11-A879-9861F32CDE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00FB-1BBA-49D2-8F62-0D5B93B737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57507-74D7-4E4D-B42A-F336962B9E2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0D00-DE6B-4991-A121-4912B11FC3D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FFF9E-97D7-48D9-8B41-F8F01BB395E9}" type="datetime1">
              <a:rPr lang="fr-FR" smtClean="0"/>
              <a:t>05/02/2019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A28B-04DA-44B8-82A9-4728B0DB1F1F}" type="datetime1">
              <a:rPr lang="fr-FR" smtClean="0"/>
              <a:t>05/02/2019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3AB15-9AC2-42D8-B8D3-A57FCE11E9B0}" type="datetime1">
              <a:rPr lang="fr-FR" smtClean="0"/>
              <a:t>05/02/2019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71A7-F52C-4A14-A219-572D1E06AF9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9B73-6221-4068-901F-4A82FAEF1A10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8AB9-BF00-465C-9830-20570ED25672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86A0-652B-4DC9-9E80-F1AC9755B76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DEB84-C0EE-469B-8605-3B608AAAB600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8649487-3CBE-4B03-A459-503A2223B7C8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N°13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E967AFC-7435-4506-A674-D2B864CA637C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</a:t>
            </a:r>
            <a:r>
              <a:rPr lang="fr-FR" sz="4000" b="1" dirty="0" smtClean="0"/>
              <a:t>loin et aller faire voir leurs fesses !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E0EB9D3-3A4F-49C8-8FB5-0206CEEA7126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4"/>
          <a:stretch/>
        </p:blipFill>
        <p:spPr>
          <a:xfrm>
            <a:off x="3243597" y="461665"/>
            <a:ext cx="5704806" cy="6337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83C463F-A804-4036-B720-D684CE77E0E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9"/>
          <a:stretch/>
        </p:blipFill>
        <p:spPr>
          <a:xfrm>
            <a:off x="3025064" y="453694"/>
            <a:ext cx="6221294" cy="637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2B04D2C-0253-4E6D-89DF-EAA0326BEA5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74"/>
          <a:stretch/>
        </p:blipFill>
        <p:spPr>
          <a:xfrm>
            <a:off x="3083426" y="453694"/>
            <a:ext cx="6087967" cy="636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577DD5-2257-413A-9598-32A004C1BA3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9952" y="324204"/>
            <a:ext cx="4552096" cy="6502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4CEA9C5-A0C8-4446-AE97-E18A06B29A5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45" b="25411"/>
          <a:stretch/>
        </p:blipFill>
        <p:spPr>
          <a:xfrm>
            <a:off x="3255422" y="453694"/>
            <a:ext cx="5681156" cy="636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003D52C-5824-4857-9BC8-CCCA69F482C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"/>
          <a:stretch/>
        </p:blipFill>
        <p:spPr>
          <a:xfrm>
            <a:off x="677323" y="365125"/>
            <a:ext cx="10837353" cy="6194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BDF935E-AF44-4CAE-B638-56C01241586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1645" y="365125"/>
            <a:ext cx="5429944" cy="636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791A2B3-53AC-496C-A35A-603EF133250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45" b="23865"/>
          <a:stretch/>
        </p:blipFill>
        <p:spPr>
          <a:xfrm>
            <a:off x="3270893" y="365125"/>
            <a:ext cx="5650213" cy="6462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1A4827F-6874-4C6D-87DD-033CD0FAA2F7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7004" r="-434" b="18454"/>
          <a:stretch/>
        </p:blipFill>
        <p:spPr>
          <a:xfrm>
            <a:off x="2764908" y="405350"/>
            <a:ext cx="6662184" cy="6421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B0F405-D549-4A09-BF05-B6127ACA6CB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91" b="8497"/>
          <a:stretch/>
        </p:blipFill>
        <p:spPr>
          <a:xfrm>
            <a:off x="3409661" y="439650"/>
            <a:ext cx="5372678" cy="637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C22D0A-5866-4C57-894A-65715EED1604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92" t="3172" r="18871" b="12238"/>
          <a:stretch/>
        </p:blipFill>
        <p:spPr>
          <a:xfrm>
            <a:off x="3175267" y="384605"/>
            <a:ext cx="5733750" cy="6442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1FDF4EB-D533-4D98-93F6-1C9EBA142C9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65" r="378" b="20966"/>
          <a:stretch/>
        </p:blipFill>
        <p:spPr>
          <a:xfrm>
            <a:off x="2984140" y="373035"/>
            <a:ext cx="6262218" cy="6454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FB5B6AF-C1A7-4B92-B5C5-F64D92660C7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29" y="417443"/>
            <a:ext cx="8097079" cy="6072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225CE3-F6F1-4149-8E4A-BD654D2DB35A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49B5EFA-EA48-45AC-9C1C-DCF88A0C8AA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 </a:t>
            </a:r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401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2019-01-01T15:07:43Z</dcterms:created>
  <dcterms:modified xsi:type="dcterms:W3CDTF">2019-02-05T16:03:14Z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