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  <p:sldId id="276" r:id="rId15"/>
    <p:sldId id="277" r:id="rId16"/>
    <p:sldId id="279" r:id="rId17"/>
    <p:sldId id="278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o2kV43Mz7VWO51JKQGbdw==" hashData="6Nrtg7N5F8/0Uhm9ADlvOn1tEmDDLcKShksiRzOHUXqFAaKjkvwj20jbPqxynfzyM/HbkvO1kETD9h/C1GB+Rw=="/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09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540" y="102"/>
      </p:cViewPr>
      <p:guideLst>
        <p:guide orient="horz" pos="209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09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60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306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741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69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722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30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75CE5-6A4A-4B11-A879-9861F32CDECD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F00FB-1BBA-49D2-8F62-0D5B93B737CD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57507-74D7-4E4D-B42A-F336962B9E28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B0D00-DE6B-4991-A121-4912B11FC3D2}" type="datetime1">
              <a:rPr lang="fr-FR" smtClean="0"/>
              <a:t>05/02/2019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FFF9E-97D7-48D9-8B41-F8F01BB395E9}" type="datetime1">
              <a:rPr lang="fr-FR" smtClean="0"/>
              <a:t>05/02/2019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A28B-04DA-44B8-82A9-4728B0DB1F1F}" type="datetime1">
              <a:rPr lang="fr-FR" smtClean="0"/>
              <a:t>05/02/2019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3AB15-9AC2-42D8-B8D3-A57FCE11E9B0}" type="datetime1">
              <a:rPr lang="fr-FR" smtClean="0"/>
              <a:t>05/02/2019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271A7-F52C-4A14-A219-572D1E06AF92}" type="datetime1">
              <a:rPr lang="fr-FR" smtClean="0"/>
              <a:t>05/02/2019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89B73-6221-4068-901F-4A82FAEF1A10}" type="datetime1">
              <a:rPr lang="fr-FR" smtClean="0"/>
              <a:t>05/02/2019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F8AB9-BF00-465C-9830-20570ED25672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186A0-652B-4DC9-9E80-F1AC9755B768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DEB84-C0EE-469B-8605-3B608AAAB600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E8649487-3CBE-4B03-A459-503A2223B7C8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7" y="1940478"/>
            <a:ext cx="1064246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N°12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  <p:sndAc>
          <p:stSnd loop="1">
            <p:snd r:embed="rId3" name="Femme-tatouée_001.wav"/>
          </p:stSnd>
        </p:sndAc>
      </p:transition>
    </mc:Choice>
    <mc:Fallback xmlns="">
      <p:transition spd="slow" advTm="9000">
        <p:circle/>
        <p:sndAc>
          <p:stSnd loop="1">
            <p:snd r:embed="rId5" name="Femme-tatoué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AE967AFC-7435-4506-A674-D2B864CA637C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71600" y="953490"/>
            <a:ext cx="93573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Pour ne pas se faire voler la vedette sur le tapis rouge, les stars mettent le paquet et n'hésitent pas à sortir la grosse artillerie. A grand renfort de décolletés et de talons hauts, elles misent sur leur capital séduction, sans se méfier du dérapage. Retour en image sur ces stars qui vont trop </a:t>
            </a:r>
            <a:r>
              <a:rPr lang="fr-FR" sz="4000" b="1" dirty="0" smtClean="0"/>
              <a:t>loin, même à montrer leurs fesses .</a:t>
            </a:r>
            <a:endParaRPr lang="fr-FR" sz="4000" b="1" dirty="0"/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DE0EB9D3-3A4F-49C8-8FB5-0206CEEA7126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3285" r="-241" b="25024"/>
          <a:stretch/>
        </p:blipFill>
        <p:spPr>
          <a:xfrm>
            <a:off x="2743200" y="384090"/>
            <a:ext cx="6756797" cy="64431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083C463F-A804-4036-B720-D684CE77E0E2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7"/>
          <a:stretch/>
        </p:blipFill>
        <p:spPr>
          <a:xfrm>
            <a:off x="2946826" y="413901"/>
            <a:ext cx="6197190" cy="6413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22B04D2C-0253-4E6D-89DF-EAA0326BEA5B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68"/>
          <a:stretch/>
        </p:blipFill>
        <p:spPr>
          <a:xfrm>
            <a:off x="3320836" y="365125"/>
            <a:ext cx="5592398" cy="6449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4577DD5-2257-413A-9598-32A004C1BA39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62"/>
          <a:stretch/>
        </p:blipFill>
        <p:spPr>
          <a:xfrm>
            <a:off x="3517507" y="380999"/>
            <a:ext cx="5156983" cy="64461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C4CEA9C5-A0C8-4446-AE97-E18A06B29A55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553"/>
          <a:stretch/>
        </p:blipFill>
        <p:spPr>
          <a:xfrm>
            <a:off x="3976684" y="372035"/>
            <a:ext cx="4238629" cy="64551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7003D52C-5824-4857-9BC8-CCCA69F482CB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025" r="580" b="14396"/>
          <a:stretch/>
        </p:blipFill>
        <p:spPr>
          <a:xfrm>
            <a:off x="1081005" y="453694"/>
            <a:ext cx="10029990" cy="6096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BDF935E-AF44-4CAE-B638-56C012415860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662" y="413591"/>
            <a:ext cx="9924676" cy="61370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0791A2B3-53AC-496C-A35A-603EF1332500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62991" y="453694"/>
            <a:ext cx="5748324" cy="63217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81A4827F-6874-4C6D-87DD-033CD0FAA2F7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971" r="1693" b="11650"/>
          <a:stretch/>
        </p:blipFill>
        <p:spPr>
          <a:xfrm>
            <a:off x="3596308" y="365125"/>
            <a:ext cx="4999382" cy="64554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748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31B0F405-D549-4A09-BF05-B6127ACA6CB9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9409" y="409566"/>
            <a:ext cx="8733182" cy="6149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6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4C22D0A-5866-4C57-894A-65715EED1604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08592" y="414281"/>
            <a:ext cx="5774816" cy="6412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044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1FDF4EB-D533-4D98-93F6-1C9EBA142C9D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66" r="-573" b="17056"/>
          <a:stretch/>
        </p:blipFill>
        <p:spPr>
          <a:xfrm>
            <a:off x="2363068" y="352462"/>
            <a:ext cx="7507935" cy="64296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773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9FB5B6AF-C1A7-4B92-B5C5-F64D92660C7B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2688" y="439960"/>
            <a:ext cx="7806624" cy="6387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01225CE3-F6F1-4149-8E4A-BD654D2DB35A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95"/>
          <a:stretch/>
        </p:blipFill>
        <p:spPr>
          <a:xfrm>
            <a:off x="73539" y="421633"/>
            <a:ext cx="12044922" cy="61290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3940" y="1347988"/>
            <a:ext cx="1176411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Pour certaines , en jeux 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mots et sur de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l’humour il leur faudrait ?  </a:t>
            </a:r>
            <a:endParaRPr lang="fr-FR" sz="80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6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949B5EFA-EA48-45AC-9C1C-DCF88A0C8AA5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6" y="1336107"/>
            <a:ext cx="1064246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C’était</a:t>
            </a:r>
          </a:p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2287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</TotalTime>
  <Words>401</Words>
  <Application>Microsoft Office PowerPoint</Application>
  <PresentationFormat>Grand écran</PresentationFormat>
  <Paragraphs>96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2019-01-01T15:07:43Z</dcterms:created>
  <dcterms:modified xsi:type="dcterms:W3CDTF">2019-02-05T15:43:09Z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