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3" r:id="rId12"/>
    <p:sldId id="274" r:id="rId13"/>
    <p:sldId id="275" r:id="rId14"/>
    <p:sldId id="276" r:id="rId15"/>
    <p:sldId id="277" r:id="rId16"/>
    <p:sldId id="279" r:id="rId17"/>
    <p:sldId id="278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EA8m86EUsc4XFpxp0AKOw==" hashData="Uw8aQp215Kyx1tQGIHu4mjFdpBcF4ALBMN8ditULhj3uxaoK8onVU47NsZCj73dZia1q6qVEST6I4490nag63A=="/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04" y="84"/>
      </p:cViewPr>
      <p:guideLst>
        <p:guide orient="horz" pos="209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05/02/2019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109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605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306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7417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697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97225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300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54C7D-012C-40CA-BC71-186E5D97E71B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ADC31-BC3E-4111-BAAD-D9389545648D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4F501-CFEC-4C31-AED0-B2D9E3281A59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FCF1-1EF8-44D1-B7FE-E4FA2F773E8C}" type="datetime1">
              <a:rPr lang="fr-FR" smtClean="0"/>
              <a:t>05/02/2019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CABB1-CD51-46B2-9A5B-D5EACAD5A13C}" type="datetime1">
              <a:rPr lang="fr-FR" smtClean="0"/>
              <a:t>05/02/2019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D6099-90AA-41CC-8D1E-D12EBB37794C}" type="datetime1">
              <a:rPr lang="fr-FR" smtClean="0"/>
              <a:t>05/02/2019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34661-0C4D-4450-A288-BB38474108E5}" type="datetime1">
              <a:rPr lang="fr-FR" smtClean="0"/>
              <a:t>05/02/2019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72ABE-1F49-41B1-9763-274181C4B2EF}" type="datetime1">
              <a:rPr lang="fr-FR" smtClean="0"/>
              <a:t>05/02/2019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12A82-C439-4CFC-85F1-EDA092466844}" type="datetime1">
              <a:rPr lang="fr-FR" smtClean="0"/>
              <a:t>05/02/2019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BB91E-D8E1-4F49-9D66-B1CB5BDCB925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D83C-3EB7-4C19-A64E-7768F4AB6B36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DB9C0-43B8-4B6B-B01D-46A182D8463C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64EADDAE-A197-48B3-8609-6E7BCF94875F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7" y="1940478"/>
            <a:ext cx="10642465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N°11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  <p:sndAc>
          <p:stSnd loop="1">
            <p:snd r:embed="rId3" name="Femme-tatouée_001.wav"/>
          </p:stSnd>
        </p:sndAc>
      </p:transition>
    </mc:Choice>
    <mc:Fallback xmlns="">
      <p:transition spd="slow" advTm="9000">
        <p:circle/>
        <p:sndAc>
          <p:stSnd loop="1">
            <p:snd r:embed="rId5" name="Femme-tatoué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7CB8B15A-65E3-4177-A6A6-479EEA814E63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71600" y="953490"/>
            <a:ext cx="935733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/>
              <a:t>Pour ne pas se faire voler la vedette sur le tapis rouge, les stars mettent le paquet et n'hésitent pas à sortir la grosse artillerie. A grand renfort de décolletés et de talons hauts, elles misent sur leur capital séduction, sans se méfier du dérapage. Retour en image sur ces stars qui vont trop loin.</a:t>
            </a:r>
          </a:p>
        </p:txBody>
      </p:sp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BD3C94C9-3BF7-4286-9A82-716B158A559D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9376" y="482138"/>
            <a:ext cx="7973247" cy="59799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E2A39E91-7B74-423D-AF55-5EA2E66534AD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5564" y="461665"/>
            <a:ext cx="9060872" cy="6027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EC4811D-8FA9-4469-9292-55139766EB52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2995" y="407306"/>
            <a:ext cx="4926009" cy="64198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A2FE58DD-EEA6-4E2C-9B7A-F38AE9B713C3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4308" y="426593"/>
            <a:ext cx="6862164" cy="64585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FB250509-5256-474D-8274-C5C96E39430A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55181" y="339001"/>
            <a:ext cx="4738572" cy="64881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CC751DF0-038C-44C9-BC23-8795EB0ED0E0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5418" y="385975"/>
            <a:ext cx="9128124" cy="60681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77C45A44-11BE-4206-A303-BB7B10FFC2E0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1198" y="365125"/>
            <a:ext cx="8629603" cy="61085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E0EA4DC2-E11E-49A9-BA76-F30CF49458B1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95530" y="461269"/>
            <a:ext cx="8200940" cy="60012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6DF191AA-A747-404A-95C0-369072211C60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2688" y="439960"/>
            <a:ext cx="7806624" cy="6387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748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317FCA1C-62D2-454E-93A0-BDFB4EEFB317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40" r="424" b="4242"/>
          <a:stretch/>
        </p:blipFill>
        <p:spPr>
          <a:xfrm>
            <a:off x="3557847" y="365125"/>
            <a:ext cx="5137266" cy="64340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96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564BE597-9E02-42E7-BF8B-C85BC04F2AF2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4678" r="797" b="8940"/>
          <a:stretch/>
        </p:blipFill>
        <p:spPr>
          <a:xfrm>
            <a:off x="3669392" y="453694"/>
            <a:ext cx="4853216" cy="63735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044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86BA4A9B-DDB1-4B5B-8734-D69DCABB4A15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930" y="411167"/>
            <a:ext cx="10278252" cy="60509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773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5C38FCB5-06F5-47E6-9AC8-AC2D80C334BB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1750" r="-646" b="12852"/>
          <a:stretch/>
        </p:blipFill>
        <p:spPr>
          <a:xfrm>
            <a:off x="2892002" y="448524"/>
            <a:ext cx="6461945" cy="63786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60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F60D061D-F184-4298-9B46-B3D14D8C4745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95"/>
          <a:stretch/>
        </p:blipFill>
        <p:spPr>
          <a:xfrm>
            <a:off x="73539" y="421633"/>
            <a:ext cx="12044922" cy="61290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3940" y="1347988"/>
            <a:ext cx="11764119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Pour certaines , en jeux 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 mots et sur de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l’humour il leur faudrait ?  </a:t>
            </a:r>
            <a:endParaRPr lang="fr-FR" sz="80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561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4414B1CF-D00A-4485-9DAD-4DC9CCD513D8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6" y="1336107"/>
            <a:ext cx="1064246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                     C’était</a:t>
            </a:r>
          </a:p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</a:t>
            </a:r>
            <a:r>
              <a:rPr lang="fr-FR" sz="6600" b="1" dirty="0" smtClean="0"/>
              <a:t>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12287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</TotalTime>
  <Words>395</Words>
  <Application>Microsoft Office PowerPoint</Application>
  <PresentationFormat>Grand écran</PresentationFormat>
  <Paragraphs>96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29</cp:revision>
  <dcterms:created xsi:type="dcterms:W3CDTF">2019-01-01T15:07:43Z</dcterms:created>
  <dcterms:modified xsi:type="dcterms:W3CDTF">2019-02-05T15:14:39Z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