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9"/>
  </p:notes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73" r:id="rId12"/>
    <p:sldId id="274" r:id="rId13"/>
    <p:sldId id="275" r:id="rId14"/>
    <p:sldId id="276" r:id="rId15"/>
    <p:sldId id="277" r:id="rId16"/>
    <p:sldId id="279" r:id="rId17"/>
    <p:sldId id="278" r:id="rId18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HVLtjuThIUGBClmfMbBtFg==" hashData="p05Skv2BzZL4qtAamfp4Hdd0MXl/sEDSOEFssW0iK20FtunHlA/1EoutUjYurRJ+k/ggjNXb7ruDiQmR/O7gyw=="/>
  <p:extLst>
    <p:ext uri="{EFAFB233-063F-42B5-8137-9DF3F51BA10A}">
      <p15:sldGuideLst xmlns:p15="http://schemas.microsoft.com/office/powerpoint/2012/main">
        <p15:guide id="1" orient="horz" pos="2092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504" y="84"/>
      </p:cViewPr>
      <p:guideLst>
        <p:guide orient="horz" pos="2092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EAD9CC2-64E4-46CB-86AC-223A3AC99303}" type="datetimeFigureOut">
              <a:rPr lang="fr-FR" smtClean="0"/>
              <a:t>02/02/2019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CAC64B6-16EA-4C54-B5C9-0600B7FD81D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882076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28440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2857143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3238321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4211816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785841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3616738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204338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95157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319327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269873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110954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356052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1230638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9574173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076975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0972258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373001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5DBF19-B73B-4B8F-BC9E-0FBB79AE3CE0}" type="datetime1">
              <a:rPr lang="fr-FR" smtClean="0"/>
              <a:t>02/02/2019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927019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CFF34F-B673-4891-95C3-FDE17353B68B}" type="datetime1">
              <a:rPr lang="fr-FR" smtClean="0"/>
              <a:t>02/02/2019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70228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4B15E7-2641-4021-9A82-4FF6F6642C46}" type="datetime1">
              <a:rPr lang="fr-FR" smtClean="0"/>
              <a:t>02/02/2019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328524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1C7D08-3E95-4E6E-8AE2-7635171B5341}" type="datetime1">
              <a:rPr lang="fr-FR" smtClean="0"/>
              <a:t>02/02/2019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50643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46034-D268-4B58-B52D-BAFA7D8A9307}" type="datetime1">
              <a:rPr lang="fr-FR" smtClean="0"/>
              <a:t>02/02/2019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50498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7B3B41-D6A0-42DD-B79E-552447B4A853}" type="datetime1">
              <a:rPr lang="fr-FR" smtClean="0"/>
              <a:t>02/02/2019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068139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DF79C6-C5C7-4738-86FE-60F0F325E8C4}" type="datetime1">
              <a:rPr lang="fr-FR" smtClean="0"/>
              <a:t>02/02/2019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932423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0CBB0C-32B1-4C5E-81E7-EB19B40E4C6A}" type="datetime1">
              <a:rPr lang="fr-FR" smtClean="0"/>
              <a:t>02/02/2019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280046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167DC5-DC91-460D-B7F7-CC58D3F0D628}" type="datetime1">
              <a:rPr lang="fr-FR" smtClean="0"/>
              <a:t>02/02/2019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2971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08375-2522-422A-A166-97C2A94A1F4C}" type="datetime1">
              <a:rPr lang="fr-FR" smtClean="0"/>
              <a:t>02/02/2019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206832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9D97AB-46F3-49B5-8789-471D3903A022}" type="datetime1">
              <a:rPr lang="fr-FR" smtClean="0"/>
              <a:t>02/02/2019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06050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0">
              <a:schemeClr val="accent1">
                <a:lumMod val="45000"/>
                <a:lumOff val="55000"/>
              </a:schemeClr>
            </a:gs>
            <a:gs pos="0">
              <a:srgbClr val="FFFF00"/>
            </a:gs>
            <a:gs pos="81000">
              <a:schemeClr val="accent2">
                <a:lumMod val="5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43E5C5-AC27-4A25-9826-D11CA373C26F}" type="datetime1">
              <a:rPr lang="fr-FR" smtClean="0"/>
              <a:t>02/02/2019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944717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02/02/2019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</a:t>
            </a:fld>
            <a:endParaRPr lang="fr-FR" sz="16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" y="0"/>
            <a:ext cx="12192000" cy="6858000"/>
          </a:xfrm>
          <a:prstGeom prst="rect">
            <a:avLst/>
          </a:prstGeom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</p:pic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774767" y="1940478"/>
            <a:ext cx="10642465" cy="31393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600" b="1" dirty="0" smtClean="0"/>
              <a:t>Décolletés </a:t>
            </a:r>
            <a:r>
              <a:rPr lang="fr-FR" sz="6600" b="1" dirty="0"/>
              <a:t>de stars: celles qui </a:t>
            </a:r>
            <a:endParaRPr lang="fr-FR" sz="6600" b="1" dirty="0" smtClean="0"/>
          </a:p>
          <a:p>
            <a:r>
              <a:rPr lang="fr-FR" sz="6600" b="1" dirty="0"/>
              <a:t> </a:t>
            </a:r>
            <a:r>
              <a:rPr lang="fr-FR" sz="6600" b="1" dirty="0" smtClean="0"/>
              <a:t>       vont </a:t>
            </a:r>
            <a:r>
              <a:rPr lang="fr-FR" sz="6600" b="1" dirty="0"/>
              <a:t>trop </a:t>
            </a:r>
            <a:r>
              <a:rPr lang="fr-FR" sz="6600" b="1" dirty="0" smtClean="0"/>
              <a:t>loin  </a:t>
            </a:r>
            <a:r>
              <a:rPr lang="fr-FR" sz="6600" b="1" dirty="0" smtClean="0"/>
              <a:t>N°10 </a:t>
            </a:r>
            <a:endParaRPr lang="fr-FR" sz="6600" b="1" dirty="0" smtClean="0"/>
          </a:p>
          <a:p>
            <a:r>
              <a:rPr lang="fr-FR" sz="6600" b="1" dirty="0" smtClean="0"/>
              <a:t>                  par Lande</a:t>
            </a:r>
            <a:endParaRPr lang="fr-FR" sz="6600" b="1" dirty="0"/>
          </a:p>
        </p:txBody>
      </p:sp>
    </p:spTree>
    <p:extLst>
      <p:ext uri="{BB962C8B-B14F-4D97-AF65-F5344CB8AC3E}">
        <p14:creationId xmlns:p14="http://schemas.microsoft.com/office/powerpoint/2010/main" val="28877869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  <p:sndAc>
          <p:stSnd loop="1">
            <p:snd r:embed="rId3" name="Femme-tatouée_001.wav"/>
          </p:stSnd>
        </p:sndAc>
      </p:transition>
    </mc:Choice>
    <mc:Fallback xmlns="">
      <p:transition spd="slow" advTm="9000">
        <p:circle/>
        <p:sndAc>
          <p:stSnd loop="1">
            <p:snd r:embed="rId5" name="Femme-tatouée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02/02/2019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2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371600" y="953490"/>
            <a:ext cx="9357338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000" b="1" dirty="0"/>
              <a:t>Pour ne pas se faire voler la vedette sur le tapis rouge, les stars mettent le paquet et n'hésitent pas à sortir la grosse artillerie. A grand renfort de décolletés et de talons hauts, elles misent sur leur capital séduction, sans se méfier du dérapage. Retour en image sur ces stars qui vont trop loin.</a:t>
            </a:r>
          </a:p>
        </p:txBody>
      </p:sp>
    </p:spTree>
    <p:extLst>
      <p:ext uri="{BB962C8B-B14F-4D97-AF65-F5344CB8AC3E}">
        <p14:creationId xmlns:p14="http://schemas.microsoft.com/office/powerpoint/2010/main" val="3394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02/02/2019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3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55551" y="360504"/>
            <a:ext cx="7680897" cy="641354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628280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02/02/2019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4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53958" y="385044"/>
            <a:ext cx="7284082" cy="636446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420401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02/02/2019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5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399702" y="359449"/>
            <a:ext cx="5449389" cy="646774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463350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02/02/2019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6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962321" y="461665"/>
            <a:ext cx="8267356" cy="610959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833324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02/02/2019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7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75652" y="453694"/>
            <a:ext cx="4240694" cy="637262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92209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02/02/2019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8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01127" y="426709"/>
            <a:ext cx="6748469" cy="643129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730564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02/02/2019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9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607346" y="359043"/>
            <a:ext cx="4977307" cy="646815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345103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02/02/2019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10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514746" y="406472"/>
            <a:ext cx="5162507" cy="642072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686539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02/02/2019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11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964000" y="365125"/>
            <a:ext cx="6383579" cy="648549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674878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02/02/2019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12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926924" y="453694"/>
            <a:ext cx="6319434" cy="634416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519668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02/02/2019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13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344340" y="365125"/>
            <a:ext cx="5503320" cy="646207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504473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02/02/2019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14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502390" y="409833"/>
            <a:ext cx="5187220" cy="641736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577397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02/02/2019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15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434"/>
          <a:stretch/>
        </p:blipFill>
        <p:spPr>
          <a:xfrm>
            <a:off x="2875722" y="438461"/>
            <a:ext cx="6472799" cy="638873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36097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02/02/2019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16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295"/>
          <a:stretch/>
        </p:blipFill>
        <p:spPr>
          <a:xfrm>
            <a:off x="73539" y="421633"/>
            <a:ext cx="12044922" cy="6129009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213940" y="1347988"/>
            <a:ext cx="11764119" cy="378565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000" b="1" dirty="0" smtClean="0">
                <a:ln w="0">
                  <a:solidFill>
                    <a:srgbClr val="FF00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Pour certaines , en jeux </a:t>
            </a:r>
          </a:p>
          <a:p>
            <a:pPr algn="ctr"/>
            <a:r>
              <a:rPr lang="fr-FR" sz="8000" b="1" dirty="0" smtClean="0">
                <a:ln w="0">
                  <a:solidFill>
                    <a:srgbClr val="FF00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de mots et sur de</a:t>
            </a:r>
          </a:p>
          <a:p>
            <a:pPr algn="ctr"/>
            <a:r>
              <a:rPr lang="fr-FR" sz="8000" b="1" dirty="0" smtClean="0">
                <a:ln w="0">
                  <a:solidFill>
                    <a:srgbClr val="FF00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l’humour il leur faudrait ?  </a:t>
            </a:r>
            <a:endParaRPr lang="fr-FR" sz="8000" b="1" cap="none" spc="0" dirty="0">
              <a:ln w="0">
                <a:solidFill>
                  <a:srgbClr val="FF0000"/>
                </a:solidFill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0456102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02/02/2019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17</a:t>
            </a:fld>
            <a:endParaRPr lang="fr-FR" sz="16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" y="0"/>
            <a:ext cx="12192000" cy="6858000"/>
          </a:xfrm>
          <a:prstGeom prst="rect">
            <a:avLst/>
          </a:prstGeom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</p:pic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774766" y="1336107"/>
            <a:ext cx="10642465" cy="415498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600" b="1" dirty="0" smtClean="0"/>
              <a:t>                     C’était</a:t>
            </a:r>
          </a:p>
          <a:p>
            <a:r>
              <a:rPr lang="fr-FR" sz="6600" b="1" dirty="0" smtClean="0"/>
              <a:t>Décolletés </a:t>
            </a:r>
            <a:r>
              <a:rPr lang="fr-FR" sz="6600" b="1" dirty="0"/>
              <a:t>de stars: celles qui </a:t>
            </a:r>
            <a:endParaRPr lang="fr-FR" sz="6600" b="1" dirty="0" smtClean="0"/>
          </a:p>
          <a:p>
            <a:r>
              <a:rPr lang="fr-FR" sz="6600" b="1" dirty="0"/>
              <a:t> </a:t>
            </a:r>
            <a:r>
              <a:rPr lang="fr-FR" sz="6600" b="1" dirty="0" smtClean="0"/>
              <a:t>       vont </a:t>
            </a:r>
            <a:r>
              <a:rPr lang="fr-FR" sz="6600" b="1" dirty="0"/>
              <a:t>trop </a:t>
            </a:r>
            <a:r>
              <a:rPr lang="fr-FR" sz="6600" b="1" dirty="0" smtClean="0"/>
              <a:t>loin  </a:t>
            </a:r>
            <a:r>
              <a:rPr lang="fr-FR" sz="6600" b="1" dirty="0" smtClean="0"/>
              <a:t>N°10 </a:t>
            </a:r>
            <a:endParaRPr lang="fr-FR" sz="6600" b="1" dirty="0" smtClean="0"/>
          </a:p>
          <a:p>
            <a:r>
              <a:rPr lang="fr-FR" sz="6600" b="1" dirty="0" smtClean="0"/>
              <a:t>                  par Lande</a:t>
            </a:r>
            <a:endParaRPr lang="fr-FR" sz="6600" b="1" dirty="0"/>
          </a:p>
        </p:txBody>
      </p:sp>
    </p:spTree>
    <p:extLst>
      <p:ext uri="{BB962C8B-B14F-4D97-AF65-F5344CB8AC3E}">
        <p14:creationId xmlns:p14="http://schemas.microsoft.com/office/powerpoint/2010/main" val="1228705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6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122</TotalTime>
  <Words>396</Words>
  <Application>Microsoft Office PowerPoint</Application>
  <PresentationFormat>Grand écran</PresentationFormat>
  <Paragraphs>96</Paragraphs>
  <Slides>17</Slides>
  <Notes>17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17</vt:i4>
      </vt:variant>
    </vt:vector>
  </HeadingPairs>
  <TitlesOfParts>
    <vt:vector size="21" baseType="lpstr">
      <vt:lpstr>Arial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28</cp:revision>
  <dcterms:created xsi:type="dcterms:W3CDTF">2019-01-01T15:07:43Z</dcterms:created>
  <dcterms:modified xsi:type="dcterms:W3CDTF">2019-02-02T18:57:45Z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