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GesIzPyW0FneznlUC1IQ==" hashData="23k5aN+aS3z//PuNn1/9Eu86wLePzKiunGbjFVAgKYtXvp5I6B2PEwbfhARezEX82Vd1pyzXmVNkTHXuHwYdlQ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N°1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  <p:sndAc>
          <p:stSnd loop="1">
            <p:snd r:embed="rId3" name="Photo-mix 14 .. 28 06 2011_001.wav"/>
          </p:stSnd>
        </p:sndAc>
      </p:transition>
    </mc:Choice>
    <mc:Fallback>
      <p:transition spd="slow" advTm="9000">
        <p:circle/>
        <p:sndAc>
          <p:stSnd loop="1">
            <p:snd r:embed="rId3" name="Photo-mix 14 .. 28 06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097" t="22306" r="45163" b="19697"/>
          <a:stretch/>
        </p:blipFill>
        <p:spPr>
          <a:xfrm>
            <a:off x="3445565" y="362726"/>
            <a:ext cx="5300870" cy="64644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45419" y="3136384"/>
            <a:ext cx="1529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Jennifer Lopez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424" t="19019" r="45272" b="19502"/>
          <a:stretch/>
        </p:blipFill>
        <p:spPr>
          <a:xfrm>
            <a:off x="3703982" y="453694"/>
            <a:ext cx="4784036" cy="6286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42755" y="3129845"/>
            <a:ext cx="1573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Sarah Marshall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663" t="22112" r="45054" b="16408"/>
          <a:stretch/>
        </p:blipFill>
        <p:spPr>
          <a:xfrm>
            <a:off x="3611218" y="453694"/>
            <a:ext cx="4969564" cy="62961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85540" y="3103296"/>
            <a:ext cx="1440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Mariah</a:t>
            </a:r>
            <a:r>
              <a:rPr lang="fr-FR" dirty="0"/>
              <a:t> Carey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206" t="25206" r="45272" b="16989"/>
          <a:stretch/>
        </p:blipFill>
        <p:spPr>
          <a:xfrm>
            <a:off x="3512984" y="365125"/>
            <a:ext cx="5208103" cy="63820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48533" y="3186822"/>
            <a:ext cx="1506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Mouna</a:t>
            </a:r>
            <a:r>
              <a:rPr lang="fr-FR" dirty="0"/>
              <a:t> Ayoub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424" t="26172" r="45489" b="15442"/>
          <a:stretch/>
        </p:blipFill>
        <p:spPr>
          <a:xfrm>
            <a:off x="3560923" y="447262"/>
            <a:ext cx="5070151" cy="63799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21050" y="3136384"/>
            <a:ext cx="1318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Jodie Marsh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533" t="24625" r="45489" b="14475"/>
          <a:stretch/>
        </p:blipFill>
        <p:spPr>
          <a:xfrm>
            <a:off x="3589825" y="365125"/>
            <a:ext cx="4869057" cy="64173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225590" y="3136384"/>
            <a:ext cx="11386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Katy Perry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822" t="22328" r="44621" b="16603"/>
          <a:stretch/>
        </p:blipFill>
        <p:spPr>
          <a:xfrm>
            <a:off x="3571015" y="513863"/>
            <a:ext cx="5049968" cy="62919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10576" y="3092537"/>
            <a:ext cx="18268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Pamela Anderson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59" t="24046" r="45271" b="13316"/>
          <a:stretch/>
        </p:blipFill>
        <p:spPr>
          <a:xfrm>
            <a:off x="3770244" y="453694"/>
            <a:ext cx="4651512" cy="63323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959266" y="3136384"/>
            <a:ext cx="14262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Gwen Stefani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641" t="26366" r="45489" b="12542"/>
          <a:stretch/>
        </p:blipFill>
        <p:spPr>
          <a:xfrm>
            <a:off x="3843130" y="435674"/>
            <a:ext cx="4810540" cy="63871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78060" y="3277203"/>
            <a:ext cx="1506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Lindsay </a:t>
            </a:r>
            <a:r>
              <a:rPr lang="fr-FR" dirty="0" err="1"/>
              <a:t>Lohan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446" t="26366" r="45272" b="12542"/>
          <a:stretch/>
        </p:blipFill>
        <p:spPr>
          <a:xfrm>
            <a:off x="3498574" y="426394"/>
            <a:ext cx="5035826" cy="63399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945816" y="3277203"/>
            <a:ext cx="1739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Naomi Campbell</a:t>
            </a:r>
          </a:p>
        </p:txBody>
      </p:sp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424" t="25013" r="41685" b="11381"/>
          <a:stretch/>
        </p:blipFill>
        <p:spPr>
          <a:xfrm>
            <a:off x="3419966" y="453694"/>
            <a:ext cx="5352068" cy="64030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53769" y="3228933"/>
            <a:ext cx="1440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Mariah</a:t>
            </a:r>
            <a:r>
              <a:rPr lang="fr-FR" dirty="0"/>
              <a:t> Carey</a:t>
            </a:r>
          </a:p>
        </p:txBody>
      </p:sp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859" t="25012" r="45598" b="14669"/>
          <a:stretch/>
        </p:blipFill>
        <p:spPr>
          <a:xfrm>
            <a:off x="3718140" y="453694"/>
            <a:ext cx="4755719" cy="63139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45419" y="3273890"/>
            <a:ext cx="949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Rihanna</a:t>
            </a:r>
          </a:p>
        </p:txBody>
      </p:sp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424" t="27333" r="45924" b="12155"/>
          <a:stretch/>
        </p:blipFill>
        <p:spPr>
          <a:xfrm>
            <a:off x="3725017" y="467568"/>
            <a:ext cx="4744279" cy="62921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903400" y="3228933"/>
            <a:ext cx="1918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Nicolette</a:t>
            </a:r>
            <a:r>
              <a:rPr lang="fr-FR" dirty="0"/>
              <a:t> Sheridan</a:t>
            </a:r>
          </a:p>
        </p:txBody>
      </p:sp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N°1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388</Words>
  <Application>Microsoft Office PowerPoint</Application>
  <PresentationFormat>Grand écran</PresentationFormat>
  <Paragraphs>101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2019-01-01T15:07:43Z</dcterms:created>
  <dcterms:modified xsi:type="dcterms:W3CDTF">2019-01-17T19:53:56Z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