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2"/>
  </p:notesMasterIdLst>
  <p:sldIdLst>
    <p:sldId id="257" r:id="rId2"/>
    <p:sldId id="275" r:id="rId3"/>
    <p:sldId id="273" r:id="rId4"/>
    <p:sldId id="269" r:id="rId5"/>
    <p:sldId id="256" r:id="rId6"/>
    <p:sldId id="258" r:id="rId7"/>
    <p:sldId id="259" r:id="rId8"/>
    <p:sldId id="266" r:id="rId9"/>
    <p:sldId id="260" r:id="rId10"/>
    <p:sldId id="268" r:id="rId11"/>
    <p:sldId id="261" r:id="rId12"/>
    <p:sldId id="265" r:id="rId13"/>
    <p:sldId id="262" r:id="rId14"/>
    <p:sldId id="263" r:id="rId15"/>
    <p:sldId id="264" r:id="rId16"/>
    <p:sldId id="267" r:id="rId17"/>
    <p:sldId id="270" r:id="rId18"/>
    <p:sldId id="272" r:id="rId19"/>
    <p:sldId id="271" r:id="rId20"/>
    <p:sldId id="274" r:id="rId21"/>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ltvKYpd2OGrfrwTzAa5qvw==" hashData="C1rKzgGY1uIP4Mq5IxPmwq8gm2XNGsp941+Y4Vd7xefHN+DUI8O0ioSdBRV2XBNDc4udcsIDOi8Lc3I7iXqj1Q=="/>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showGuides="1">
      <p:cViewPr varScale="1">
        <p:scale>
          <a:sx n="80" d="100"/>
          <a:sy n="80" d="100"/>
        </p:scale>
        <p:origin x="528" y="8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EAD9CC2-64E4-46CB-86AC-223A3AC99303}" type="datetimeFigureOut">
              <a:rPr lang="fr-FR" smtClean="0"/>
              <a:t>08/01/2019</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CAC64B6-16EA-4C54-B5C9-0600B7FD81DA}" type="slidenum">
              <a:rPr lang="fr-FR" smtClean="0"/>
              <a:t>‹N°›</a:t>
            </a:fld>
            <a:endParaRPr lang="fr-FR"/>
          </a:p>
        </p:txBody>
      </p:sp>
    </p:spTree>
    <p:extLst>
      <p:ext uri="{BB962C8B-B14F-4D97-AF65-F5344CB8AC3E}">
        <p14:creationId xmlns:p14="http://schemas.microsoft.com/office/powerpoint/2010/main" val="108820765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a:t>
            </a:fld>
            <a:endParaRPr lang="fr-FR"/>
          </a:p>
        </p:txBody>
      </p:sp>
    </p:spTree>
    <p:extLst>
      <p:ext uri="{BB962C8B-B14F-4D97-AF65-F5344CB8AC3E}">
        <p14:creationId xmlns:p14="http://schemas.microsoft.com/office/powerpoint/2010/main" val="2902844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2</a:t>
            </a:fld>
            <a:endParaRPr lang="fr-FR"/>
          </a:p>
        </p:txBody>
      </p:sp>
    </p:spTree>
    <p:extLst>
      <p:ext uri="{BB962C8B-B14F-4D97-AF65-F5344CB8AC3E}">
        <p14:creationId xmlns:p14="http://schemas.microsoft.com/office/powerpoint/2010/main" val="297288364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3</a:t>
            </a:fld>
            <a:endParaRPr lang="fr-FR"/>
          </a:p>
        </p:txBody>
      </p:sp>
    </p:spTree>
    <p:extLst>
      <p:ext uri="{BB962C8B-B14F-4D97-AF65-F5344CB8AC3E}">
        <p14:creationId xmlns:p14="http://schemas.microsoft.com/office/powerpoint/2010/main" val="383960985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4</a:t>
            </a:fld>
            <a:endParaRPr lang="fr-FR"/>
          </a:p>
        </p:txBody>
      </p:sp>
    </p:spTree>
    <p:extLst>
      <p:ext uri="{BB962C8B-B14F-4D97-AF65-F5344CB8AC3E}">
        <p14:creationId xmlns:p14="http://schemas.microsoft.com/office/powerpoint/2010/main" val="80450475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5</a:t>
            </a:fld>
            <a:endParaRPr lang="fr-FR"/>
          </a:p>
        </p:txBody>
      </p:sp>
    </p:spTree>
    <p:extLst>
      <p:ext uri="{BB962C8B-B14F-4D97-AF65-F5344CB8AC3E}">
        <p14:creationId xmlns:p14="http://schemas.microsoft.com/office/powerpoint/2010/main" val="27832852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6</a:t>
            </a:fld>
            <a:endParaRPr lang="fr-FR"/>
          </a:p>
        </p:txBody>
      </p:sp>
    </p:spTree>
    <p:extLst>
      <p:ext uri="{BB962C8B-B14F-4D97-AF65-F5344CB8AC3E}">
        <p14:creationId xmlns:p14="http://schemas.microsoft.com/office/powerpoint/2010/main" val="28631582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7</a:t>
            </a:fld>
            <a:endParaRPr lang="fr-FR"/>
          </a:p>
        </p:txBody>
      </p:sp>
    </p:spTree>
    <p:extLst>
      <p:ext uri="{BB962C8B-B14F-4D97-AF65-F5344CB8AC3E}">
        <p14:creationId xmlns:p14="http://schemas.microsoft.com/office/powerpoint/2010/main" val="421021316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8</a:t>
            </a:fld>
            <a:endParaRPr lang="fr-FR"/>
          </a:p>
        </p:txBody>
      </p:sp>
    </p:spTree>
    <p:extLst>
      <p:ext uri="{BB962C8B-B14F-4D97-AF65-F5344CB8AC3E}">
        <p14:creationId xmlns:p14="http://schemas.microsoft.com/office/powerpoint/2010/main" val="254580038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9</a:t>
            </a:fld>
            <a:endParaRPr lang="fr-FR"/>
          </a:p>
        </p:txBody>
      </p:sp>
    </p:spTree>
    <p:extLst>
      <p:ext uri="{BB962C8B-B14F-4D97-AF65-F5344CB8AC3E}">
        <p14:creationId xmlns:p14="http://schemas.microsoft.com/office/powerpoint/2010/main" val="264574819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10</a:t>
            </a:fld>
            <a:endParaRPr lang="fr-FR"/>
          </a:p>
        </p:txBody>
      </p:sp>
    </p:spTree>
    <p:extLst>
      <p:ext uri="{BB962C8B-B14F-4D97-AF65-F5344CB8AC3E}">
        <p14:creationId xmlns:p14="http://schemas.microsoft.com/office/powerpoint/2010/main" val="383030582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11</a:t>
            </a:fld>
            <a:endParaRPr lang="fr-FR"/>
          </a:p>
        </p:txBody>
      </p:sp>
    </p:spTree>
    <p:extLst>
      <p:ext uri="{BB962C8B-B14F-4D97-AF65-F5344CB8AC3E}">
        <p14:creationId xmlns:p14="http://schemas.microsoft.com/office/powerpoint/2010/main" val="6706697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12</a:t>
            </a:fld>
            <a:endParaRPr lang="fr-FR"/>
          </a:p>
        </p:txBody>
      </p:sp>
    </p:spTree>
    <p:extLst>
      <p:ext uri="{BB962C8B-B14F-4D97-AF65-F5344CB8AC3E}">
        <p14:creationId xmlns:p14="http://schemas.microsoft.com/office/powerpoint/2010/main" val="49087196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13</a:t>
            </a:fld>
            <a:endParaRPr lang="fr-FR"/>
          </a:p>
        </p:txBody>
      </p:sp>
    </p:spTree>
    <p:extLst>
      <p:ext uri="{BB962C8B-B14F-4D97-AF65-F5344CB8AC3E}">
        <p14:creationId xmlns:p14="http://schemas.microsoft.com/office/powerpoint/2010/main" val="27727239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14</a:t>
            </a:fld>
            <a:endParaRPr lang="fr-FR"/>
          </a:p>
        </p:txBody>
      </p:sp>
    </p:spTree>
    <p:extLst>
      <p:ext uri="{BB962C8B-B14F-4D97-AF65-F5344CB8AC3E}">
        <p14:creationId xmlns:p14="http://schemas.microsoft.com/office/powerpoint/2010/main" val="386306071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15</a:t>
            </a:fld>
            <a:endParaRPr lang="fr-FR"/>
          </a:p>
        </p:txBody>
      </p:sp>
    </p:spTree>
    <p:extLst>
      <p:ext uri="{BB962C8B-B14F-4D97-AF65-F5344CB8AC3E}">
        <p14:creationId xmlns:p14="http://schemas.microsoft.com/office/powerpoint/2010/main" val="335608736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16</a:t>
            </a:fld>
            <a:endParaRPr lang="fr-FR"/>
          </a:p>
        </p:txBody>
      </p:sp>
    </p:spTree>
    <p:extLst>
      <p:ext uri="{BB962C8B-B14F-4D97-AF65-F5344CB8AC3E}">
        <p14:creationId xmlns:p14="http://schemas.microsoft.com/office/powerpoint/2010/main" val="290289020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17</a:t>
            </a:fld>
            <a:endParaRPr lang="fr-FR"/>
          </a:p>
        </p:txBody>
      </p:sp>
    </p:spTree>
    <p:extLst>
      <p:ext uri="{BB962C8B-B14F-4D97-AF65-F5344CB8AC3E}">
        <p14:creationId xmlns:p14="http://schemas.microsoft.com/office/powerpoint/2010/main" val="272025274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18</a:t>
            </a:fld>
            <a:endParaRPr lang="fr-FR"/>
          </a:p>
        </p:txBody>
      </p:sp>
    </p:spTree>
    <p:extLst>
      <p:ext uri="{BB962C8B-B14F-4D97-AF65-F5344CB8AC3E}">
        <p14:creationId xmlns:p14="http://schemas.microsoft.com/office/powerpoint/2010/main" val="59642325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19</a:t>
            </a:fld>
            <a:endParaRPr lang="fr-FR"/>
          </a:p>
        </p:txBody>
      </p:sp>
    </p:spTree>
    <p:extLst>
      <p:ext uri="{BB962C8B-B14F-4D97-AF65-F5344CB8AC3E}">
        <p14:creationId xmlns:p14="http://schemas.microsoft.com/office/powerpoint/2010/main" val="332257494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20</a:t>
            </a:fld>
            <a:endParaRPr lang="fr-FR"/>
          </a:p>
        </p:txBody>
      </p:sp>
    </p:spTree>
    <p:extLst>
      <p:ext uri="{BB962C8B-B14F-4D97-AF65-F5344CB8AC3E}">
        <p14:creationId xmlns:p14="http://schemas.microsoft.com/office/powerpoint/2010/main" val="346557464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105DBF19-B73B-4B8F-BC9E-0FBB79AE3CE0}" type="datetime1">
              <a:rPr lang="fr-FR" smtClean="0"/>
              <a:t>08/01/2019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49270195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8000">
        <p15:prstTrans prst="peelOff"/>
      </p:transition>
    </mc:Choice>
    <mc:Fallback>
      <p:transition spd="slow" advTm="8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49CFF34F-B673-4891-95C3-FDE17353B68B}" type="datetime1">
              <a:rPr lang="fr-FR" smtClean="0"/>
              <a:t>08/01/2019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74702286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8000">
        <p15:prstTrans prst="peelOff"/>
      </p:transition>
    </mc:Choice>
    <mc:Fallback>
      <p:transition spd="slow" advTm="8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7E4B15E7-2641-4021-9A82-4FF6F6642C46}" type="datetime1">
              <a:rPr lang="fr-FR" smtClean="0"/>
              <a:t>08/01/2019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13285243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8000">
        <p15:prstTrans prst="peelOff"/>
      </p:transition>
    </mc:Choice>
    <mc:Fallback>
      <p:transition spd="slow" advTm="8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1A1C7D08-3E95-4E6E-8AE2-7635171B5341}" type="datetime1">
              <a:rPr lang="fr-FR" smtClean="0"/>
              <a:t>08/01/2019</a:t>
            </a:fld>
            <a:endParaRPr lang="fr-FR"/>
          </a:p>
        </p:txBody>
      </p:sp>
      <p:sp>
        <p:nvSpPr>
          <p:cNvPr id="6" name="Footer Placeholder 5"/>
          <p:cNvSpPr>
            <a:spLocks noGrp="1"/>
          </p:cNvSpPr>
          <p:nvPr>
            <p:ph type="ftr" sz="quarter" idx="11"/>
          </p:nvPr>
        </p:nvSpPr>
        <p:spPr/>
        <p:txBody>
          <a:bodyPr/>
          <a:lstStyle/>
          <a:p>
            <a:r>
              <a:rPr lang="fr-FR" smtClean="0"/>
              <a:t>PPS Lande Janvier 2019</a:t>
            </a:r>
            <a:endParaRPr lang="fr-F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75064324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8000">
        <p15:prstTrans prst="peelOff"/>
      </p:transition>
    </mc:Choice>
    <mc:Fallback>
      <p:transition spd="slow" advTm="8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E2646034-D268-4B58-B52D-BAFA7D8A9307}" type="datetime1">
              <a:rPr lang="fr-FR" smtClean="0"/>
              <a:t>08/01/2019</a:t>
            </a:fld>
            <a:endParaRPr lang="fr-FR"/>
          </a:p>
        </p:txBody>
      </p:sp>
      <p:sp>
        <p:nvSpPr>
          <p:cNvPr id="8" name="Footer Placeholder 7"/>
          <p:cNvSpPr>
            <a:spLocks noGrp="1"/>
          </p:cNvSpPr>
          <p:nvPr>
            <p:ph type="ftr" sz="quarter" idx="11"/>
          </p:nvPr>
        </p:nvSpPr>
        <p:spPr/>
        <p:txBody>
          <a:bodyPr/>
          <a:lstStyle/>
          <a:p>
            <a:r>
              <a:rPr lang="fr-FR" smtClean="0"/>
              <a:t>PPS Lande Janvier 2019</a:t>
            </a:r>
            <a:endParaRPr lang="fr-FR"/>
          </a:p>
        </p:txBody>
      </p:sp>
      <p:sp>
        <p:nvSpPr>
          <p:cNvPr id="9" name="Slide Number Placeholder 8"/>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75049856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8000">
        <p15:prstTrans prst="peelOff"/>
      </p:transition>
    </mc:Choice>
    <mc:Fallback>
      <p:transition spd="slow" advTm="8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DC7B3B41-D6A0-42DD-B79E-552447B4A853}" type="datetime1">
              <a:rPr lang="fr-FR" smtClean="0"/>
              <a:t>08/01/2019</a:t>
            </a:fld>
            <a:endParaRPr lang="fr-FR"/>
          </a:p>
        </p:txBody>
      </p:sp>
      <p:sp>
        <p:nvSpPr>
          <p:cNvPr id="4" name="Footer Placeholder 3"/>
          <p:cNvSpPr>
            <a:spLocks noGrp="1"/>
          </p:cNvSpPr>
          <p:nvPr>
            <p:ph type="ftr" sz="quarter" idx="11"/>
          </p:nvPr>
        </p:nvSpPr>
        <p:spPr/>
        <p:txBody>
          <a:bodyPr/>
          <a:lstStyle/>
          <a:p>
            <a:r>
              <a:rPr lang="fr-FR" smtClean="0"/>
              <a:t>PPS Lande Janvier 2019</a:t>
            </a:r>
            <a:endParaRPr lang="fr-FR"/>
          </a:p>
        </p:txBody>
      </p:sp>
      <p:sp>
        <p:nvSpPr>
          <p:cNvPr id="5" name="Slide Number Placeholder 4"/>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30681396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8000">
        <p15:prstTrans prst="peelOff"/>
      </p:transition>
    </mc:Choice>
    <mc:Fallback>
      <p:transition spd="slow" advTm="8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6DF79C6-C5C7-4738-86FE-60F0F325E8C4}" type="datetime1">
              <a:rPr lang="fr-FR" smtClean="0"/>
              <a:t>08/01/2019</a:t>
            </a:fld>
            <a:endParaRPr lang="fr-FR"/>
          </a:p>
        </p:txBody>
      </p:sp>
      <p:sp>
        <p:nvSpPr>
          <p:cNvPr id="3" name="Footer Placeholder 2"/>
          <p:cNvSpPr>
            <a:spLocks noGrp="1"/>
          </p:cNvSpPr>
          <p:nvPr>
            <p:ph type="ftr" sz="quarter" idx="11"/>
          </p:nvPr>
        </p:nvSpPr>
        <p:spPr/>
        <p:txBody>
          <a:bodyPr/>
          <a:lstStyle/>
          <a:p>
            <a:r>
              <a:rPr lang="fr-FR" smtClean="0"/>
              <a:t>PPS Lande Janvier 2019</a:t>
            </a:r>
            <a:endParaRPr lang="fr-FR"/>
          </a:p>
        </p:txBody>
      </p:sp>
      <p:sp>
        <p:nvSpPr>
          <p:cNvPr id="4" name="Slide Number Placeholder 3"/>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49324233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8000">
        <p15:prstTrans prst="peelOff"/>
      </p:transition>
    </mc:Choice>
    <mc:Fallback>
      <p:transition spd="slow" advTm="8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4D0CBB0C-32B1-4C5E-81E7-EB19B40E4C6A}" type="datetime1">
              <a:rPr lang="fr-FR" smtClean="0"/>
              <a:t>08/01/2019</a:t>
            </a:fld>
            <a:endParaRPr lang="fr-FR"/>
          </a:p>
        </p:txBody>
      </p:sp>
      <p:sp>
        <p:nvSpPr>
          <p:cNvPr id="6" name="Footer Placeholder 5"/>
          <p:cNvSpPr>
            <a:spLocks noGrp="1"/>
          </p:cNvSpPr>
          <p:nvPr>
            <p:ph type="ftr" sz="quarter" idx="11"/>
          </p:nvPr>
        </p:nvSpPr>
        <p:spPr/>
        <p:txBody>
          <a:bodyPr/>
          <a:lstStyle/>
          <a:p>
            <a:r>
              <a:rPr lang="fr-FR" smtClean="0"/>
              <a:t>PPS Lande Janvier 2019</a:t>
            </a:r>
            <a:endParaRPr lang="fr-F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32800461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8000">
        <p15:prstTrans prst="peelOff"/>
      </p:transition>
    </mc:Choice>
    <mc:Fallback>
      <p:transition spd="slow" advTm="8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17167DC5-DC91-460D-B7F7-CC58D3F0D628}" type="datetime1">
              <a:rPr lang="fr-FR" smtClean="0"/>
              <a:t>08/01/2019</a:t>
            </a:fld>
            <a:endParaRPr lang="fr-FR"/>
          </a:p>
        </p:txBody>
      </p:sp>
      <p:sp>
        <p:nvSpPr>
          <p:cNvPr id="6" name="Footer Placeholder 5"/>
          <p:cNvSpPr>
            <a:spLocks noGrp="1"/>
          </p:cNvSpPr>
          <p:nvPr>
            <p:ph type="ftr" sz="quarter" idx="11"/>
          </p:nvPr>
        </p:nvSpPr>
        <p:spPr/>
        <p:txBody>
          <a:bodyPr/>
          <a:lstStyle/>
          <a:p>
            <a:r>
              <a:rPr lang="fr-FR" smtClean="0"/>
              <a:t>PPS Lande Janvier 2019</a:t>
            </a:r>
            <a:endParaRPr lang="fr-F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3297199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8000">
        <p15:prstTrans prst="peelOff"/>
      </p:transition>
    </mc:Choice>
    <mc:Fallback>
      <p:transition spd="slow" advTm="8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9EF08375-2522-422A-A166-97C2A94A1F4C}" type="datetime1">
              <a:rPr lang="fr-FR" smtClean="0"/>
              <a:t>08/01/2019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412068328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8000">
        <p15:prstTrans prst="peelOff"/>
      </p:transition>
    </mc:Choice>
    <mc:Fallback>
      <p:transition spd="slow" advTm="8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5B9D97AB-46F3-49B5-8789-471D3903A022}" type="datetime1">
              <a:rPr lang="fr-FR" smtClean="0"/>
              <a:t>08/01/2019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416060509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8000">
        <p15:prstTrans prst="peelOff"/>
      </p:transition>
    </mc:Choice>
    <mc:Fallback>
      <p:transition spd="slow" advTm="8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643E5C5-AC27-4A25-9826-D11CA373C26F}" type="datetime1">
              <a:rPr lang="fr-FR" smtClean="0"/>
              <a:t>08/01/2019</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Janvier 2019</a:t>
            </a:r>
            <a:endParaRPr lang="fr-F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BF9C1DA-A824-4261-BEA2-A295BF53CDCE}" type="slidenum">
              <a:rPr lang="fr-FR" smtClean="0"/>
              <a:t>‹N°›</a:t>
            </a:fld>
            <a:endParaRPr lang="fr-FR"/>
          </a:p>
        </p:txBody>
      </p:sp>
    </p:spTree>
    <p:extLst>
      <p:ext uri="{BB962C8B-B14F-4D97-AF65-F5344CB8AC3E}">
        <p14:creationId xmlns:p14="http://schemas.microsoft.com/office/powerpoint/2010/main" val="1579447172"/>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mc:Choice xmlns:p15="http://schemas.microsoft.com/office/powerpoint/2012/main" Requires="p15">
      <p:transition xmlns:p14="http://schemas.microsoft.com/office/powerpoint/2010/main" spd="slow" p14:dur="6750" advTm="8000">
        <p15:prstTrans prst="peelOff"/>
      </p:transition>
    </mc:Choice>
    <mc:Fallback>
      <p:transition spd="slow" advTm="8000">
        <p:fad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08/01/2019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a:t>
            </a:fld>
            <a:endParaRPr lang="fr-FR" sz="1600" b="1" dirty="0"/>
          </a:p>
        </p:txBody>
      </p:sp>
      <p:pic>
        <p:nvPicPr>
          <p:cNvPr id="2" name="Image 1"/>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50610" y="0"/>
            <a:ext cx="12192000" cy="6858000"/>
          </a:xfrm>
          <a:prstGeom prst="rect">
            <a:avLst/>
          </a:prstGeom>
          <a:effectLst>
            <a:glow rad="63500">
              <a:schemeClr val="accent2">
                <a:satMod val="175000"/>
                <a:alpha val="40000"/>
              </a:schemeClr>
            </a:glow>
          </a:effectLst>
        </p:spPr>
      </p:pic>
      <p:sp>
        <p:nvSpPr>
          <p:cNvPr id="3" name="Rectangle 2"/>
          <p:cNvSpPr/>
          <p:nvPr/>
        </p:nvSpPr>
        <p:spPr>
          <a:xfrm>
            <a:off x="2121078" y="1397453"/>
            <a:ext cx="7848623" cy="4339650"/>
          </a:xfrm>
          <a:prstGeom prst="rect">
            <a:avLst/>
          </a:prstGeom>
        </p:spPr>
        <p:txBody>
          <a:bodyPr wrap="none">
            <a:spAutoFit/>
          </a:bodyPr>
          <a:lstStyle/>
          <a:p>
            <a:r>
              <a:rPr lang="fr-FR" sz="13800" b="1" dirty="0" smtClean="0"/>
              <a:t>  Bousbir</a:t>
            </a:r>
          </a:p>
          <a:p>
            <a:r>
              <a:rPr lang="fr-FR" sz="13800" b="1" dirty="0" smtClean="0"/>
              <a:t> par Lande</a:t>
            </a:r>
            <a:endParaRPr lang="fr-FR" sz="13800" b="1" dirty="0"/>
          </a:p>
        </p:txBody>
      </p:sp>
    </p:spTree>
    <p:extLst>
      <p:ext uri="{BB962C8B-B14F-4D97-AF65-F5344CB8AC3E}">
        <p14:creationId xmlns:p14="http://schemas.microsoft.com/office/powerpoint/2010/main" val="288778699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8000">
        <p15:prstTrans prst="peelOff"/>
        <p:sndAc>
          <p:stSnd loop="1">
            <p:snd r:embed="rId3" name="490622_roxanne2_001.wav"/>
          </p:stSnd>
        </p:sndAc>
      </p:transition>
    </mc:Choice>
    <mc:Fallback>
      <p:transition spd="slow" advTm="8000">
        <p:fade/>
        <p:sndAc>
          <p:stSnd loop="1">
            <p:snd r:embed="rId3" name="490622_roxanne2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6"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wipe(down)">
                                      <p:cBhvr>
                                        <p:cTn id="15" dur="580">
                                          <p:stCondLst>
                                            <p:cond delay="0"/>
                                          </p:stCondLst>
                                        </p:cTn>
                                        <p:tgtEl>
                                          <p:spTgt spid="2"/>
                                        </p:tgtEl>
                                      </p:cBhvr>
                                    </p:animEffect>
                                    <p:anim calcmode="lin" valueType="num">
                                      <p:cBhvr>
                                        <p:cTn id="16"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21" dur="26">
                                          <p:stCondLst>
                                            <p:cond delay="650"/>
                                          </p:stCondLst>
                                        </p:cTn>
                                        <p:tgtEl>
                                          <p:spTgt spid="2"/>
                                        </p:tgtEl>
                                      </p:cBhvr>
                                      <p:to x="100000" y="60000"/>
                                    </p:animScale>
                                    <p:animScale>
                                      <p:cBhvr>
                                        <p:cTn id="22" dur="166" decel="50000">
                                          <p:stCondLst>
                                            <p:cond delay="676"/>
                                          </p:stCondLst>
                                        </p:cTn>
                                        <p:tgtEl>
                                          <p:spTgt spid="2"/>
                                        </p:tgtEl>
                                      </p:cBhvr>
                                      <p:to x="100000" y="100000"/>
                                    </p:animScale>
                                    <p:animScale>
                                      <p:cBhvr>
                                        <p:cTn id="23" dur="26">
                                          <p:stCondLst>
                                            <p:cond delay="1312"/>
                                          </p:stCondLst>
                                        </p:cTn>
                                        <p:tgtEl>
                                          <p:spTgt spid="2"/>
                                        </p:tgtEl>
                                      </p:cBhvr>
                                      <p:to x="100000" y="80000"/>
                                    </p:animScale>
                                    <p:animScale>
                                      <p:cBhvr>
                                        <p:cTn id="24" dur="166" decel="50000">
                                          <p:stCondLst>
                                            <p:cond delay="1338"/>
                                          </p:stCondLst>
                                        </p:cTn>
                                        <p:tgtEl>
                                          <p:spTgt spid="2"/>
                                        </p:tgtEl>
                                      </p:cBhvr>
                                      <p:to x="100000" y="100000"/>
                                    </p:animScale>
                                    <p:animScale>
                                      <p:cBhvr>
                                        <p:cTn id="25" dur="26">
                                          <p:stCondLst>
                                            <p:cond delay="1642"/>
                                          </p:stCondLst>
                                        </p:cTn>
                                        <p:tgtEl>
                                          <p:spTgt spid="2"/>
                                        </p:tgtEl>
                                      </p:cBhvr>
                                      <p:to x="100000" y="90000"/>
                                    </p:animScale>
                                    <p:animScale>
                                      <p:cBhvr>
                                        <p:cTn id="26" dur="166" decel="50000">
                                          <p:stCondLst>
                                            <p:cond delay="1668"/>
                                          </p:stCondLst>
                                        </p:cTn>
                                        <p:tgtEl>
                                          <p:spTgt spid="2"/>
                                        </p:tgtEl>
                                      </p:cBhvr>
                                      <p:to x="100000" y="100000"/>
                                    </p:animScale>
                                    <p:animScale>
                                      <p:cBhvr>
                                        <p:cTn id="27" dur="26">
                                          <p:stCondLst>
                                            <p:cond delay="1808"/>
                                          </p:stCondLst>
                                        </p:cTn>
                                        <p:tgtEl>
                                          <p:spTgt spid="2"/>
                                        </p:tgtEl>
                                      </p:cBhvr>
                                      <p:to x="100000" y="95000"/>
                                    </p:animScale>
                                    <p:animScale>
                                      <p:cBhvr>
                                        <p:cTn id="28" dur="166" decel="50000">
                                          <p:stCondLst>
                                            <p:cond delay="1834"/>
                                          </p:stCondLst>
                                        </p:cTn>
                                        <p:tgtEl>
                                          <p:spTgt spid="2"/>
                                        </p:tgtEl>
                                      </p:cBhvr>
                                      <p:to x="100000" y="100000"/>
                                    </p:animScale>
                                  </p:childTnLst>
                                </p:cTn>
                              </p:par>
                            </p:childTnLst>
                          </p:cTn>
                        </p:par>
                      </p:childTnLst>
                    </p:cTn>
                  </p:par>
                  <p:par>
                    <p:cTn id="29" fill="hold">
                      <p:stCondLst>
                        <p:cond delay="indefinite"/>
                      </p:stCondLst>
                      <p:childTnLst>
                        <p:par>
                          <p:cTn id="30" fill="hold">
                            <p:stCondLst>
                              <p:cond delay="0"/>
                            </p:stCondLst>
                            <p:childTnLst>
                              <p:par>
                                <p:cTn id="31" presetID="45" presetClass="entr" presetSubtype="0" fill="hold" nodeType="clickEffect">
                                  <p:stCondLst>
                                    <p:cond delay="0"/>
                                  </p:stCondLst>
                                  <p:childTnLst>
                                    <p:set>
                                      <p:cBhvr>
                                        <p:cTn id="32" dur="1" fill="hold">
                                          <p:stCondLst>
                                            <p:cond delay="0"/>
                                          </p:stCondLst>
                                        </p:cTn>
                                        <p:tgtEl>
                                          <p:spTgt spid="2"/>
                                        </p:tgtEl>
                                        <p:attrNameLst>
                                          <p:attrName>style.visibility</p:attrName>
                                        </p:attrNameLst>
                                      </p:cBhvr>
                                      <p:to>
                                        <p:strVal val="visible"/>
                                      </p:to>
                                    </p:set>
                                    <p:animEffect transition="in" filter="fade">
                                      <p:cBhvr>
                                        <p:cTn id="33" dur="2000"/>
                                        <p:tgtEl>
                                          <p:spTgt spid="2"/>
                                        </p:tgtEl>
                                      </p:cBhvr>
                                    </p:animEffect>
                                    <p:anim calcmode="lin" valueType="num">
                                      <p:cBhvr>
                                        <p:cTn id="34" dur="2000" fill="hold"/>
                                        <p:tgtEl>
                                          <p:spTgt spid="2"/>
                                        </p:tgtEl>
                                        <p:attrNameLst>
                                          <p:attrName>ppt_w</p:attrName>
                                        </p:attrNameLst>
                                      </p:cBhvr>
                                      <p:tavLst>
                                        <p:tav tm="0" fmla="#ppt_w*sin(2.5*pi*$)">
                                          <p:val>
                                            <p:fltVal val="0"/>
                                          </p:val>
                                        </p:tav>
                                        <p:tav tm="100000">
                                          <p:val>
                                            <p:fltVal val="1"/>
                                          </p:val>
                                        </p:tav>
                                      </p:tavLst>
                                    </p:anim>
                                    <p:anim calcmode="lin" valueType="num">
                                      <p:cBhvr>
                                        <p:cTn id="35"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36" fill="hold">
                      <p:stCondLst>
                        <p:cond delay="indefinite"/>
                      </p:stCondLst>
                      <p:childTnLst>
                        <p:par>
                          <p:cTn id="37" fill="hold">
                            <p:stCondLst>
                              <p:cond delay="0"/>
                            </p:stCondLst>
                            <p:childTnLst>
                              <p:par>
                                <p:cTn id="38" presetID="56" presetClass="entr" presetSubtype="0" fill="hold" nodeType="clickEffect">
                                  <p:stCondLst>
                                    <p:cond delay="0"/>
                                  </p:stCondLst>
                                  <p:iterate type="lt">
                                    <p:tmPct val="10000"/>
                                  </p:iterate>
                                  <p:childTnLst>
                                    <p:set>
                                      <p:cBhvr>
                                        <p:cTn id="39" dur="1" fill="hold">
                                          <p:stCondLst>
                                            <p:cond delay="0"/>
                                          </p:stCondLst>
                                        </p:cTn>
                                        <p:tgtEl>
                                          <p:spTgt spid="3">
                                            <p:txEl>
                                              <p:pRg st="0" end="0"/>
                                            </p:txEl>
                                          </p:spTgt>
                                        </p:tgtEl>
                                        <p:attrNameLst>
                                          <p:attrName>style.visibility</p:attrName>
                                        </p:attrNameLst>
                                      </p:cBhvr>
                                      <p:to>
                                        <p:strVal val="visible"/>
                                      </p:to>
                                    </p:set>
                                    <p:anim by="(-#ppt_w*2)" calcmode="lin" valueType="num">
                                      <p:cBhvr rctx="PPT">
                                        <p:cTn id="40" dur="500" autoRev="1" fill="hold">
                                          <p:stCondLst>
                                            <p:cond delay="0"/>
                                          </p:stCondLst>
                                        </p:cTn>
                                        <p:tgtEl>
                                          <p:spTgt spid="3">
                                            <p:txEl>
                                              <p:pRg st="0" end="0"/>
                                            </p:txEl>
                                          </p:spTgt>
                                        </p:tgtEl>
                                        <p:attrNameLst>
                                          <p:attrName>ppt_w</p:attrName>
                                        </p:attrNameLst>
                                      </p:cBhvr>
                                    </p:anim>
                                    <p:anim by="(#ppt_w*0.50)" calcmode="lin" valueType="num">
                                      <p:cBhvr>
                                        <p:cTn id="41" dur="500" decel="50000" autoRev="1" fill="hold">
                                          <p:stCondLst>
                                            <p:cond delay="0"/>
                                          </p:stCondLst>
                                        </p:cTn>
                                        <p:tgtEl>
                                          <p:spTgt spid="3">
                                            <p:txEl>
                                              <p:pRg st="0" end="0"/>
                                            </p:txEl>
                                          </p:spTgt>
                                        </p:tgtEl>
                                        <p:attrNameLst>
                                          <p:attrName>ppt_x</p:attrName>
                                        </p:attrNameLst>
                                      </p:cBhvr>
                                    </p:anim>
                                    <p:anim from="(-#ppt_h/2)" to="(#ppt_y)" calcmode="lin" valueType="num">
                                      <p:cBhvr>
                                        <p:cTn id="42" dur="1000" fill="hold">
                                          <p:stCondLst>
                                            <p:cond delay="0"/>
                                          </p:stCondLst>
                                        </p:cTn>
                                        <p:tgtEl>
                                          <p:spTgt spid="3">
                                            <p:txEl>
                                              <p:pRg st="0" end="0"/>
                                            </p:txEl>
                                          </p:spTgt>
                                        </p:tgtEl>
                                        <p:attrNameLst>
                                          <p:attrName>ppt_y</p:attrName>
                                        </p:attrNameLst>
                                      </p:cBhvr>
                                    </p:anim>
                                    <p:animRot by="21600000">
                                      <p:cBhvr>
                                        <p:cTn id="43" dur="1000" fill="hold">
                                          <p:stCondLst>
                                            <p:cond delay="0"/>
                                          </p:stCondLst>
                                        </p:cTn>
                                        <p:tgtEl>
                                          <p:spTgt spid="3">
                                            <p:txEl>
                                              <p:pRg st="0" end="0"/>
                                            </p:txEl>
                                          </p:spTgt>
                                        </p:tgtEl>
                                        <p:attrNameLst>
                                          <p:attrName>r</p:attrName>
                                        </p:attrNameLst>
                                      </p:cBhvr>
                                    </p:animRot>
                                  </p:childTnLst>
                                </p:cTn>
                              </p:par>
                            </p:childTnLst>
                          </p:cTn>
                        </p:par>
                      </p:childTnLst>
                    </p:cTn>
                  </p:par>
                  <p:par>
                    <p:cTn id="44" fill="hold">
                      <p:stCondLst>
                        <p:cond delay="indefinite"/>
                      </p:stCondLst>
                      <p:childTnLst>
                        <p:par>
                          <p:cTn id="45" fill="hold">
                            <p:stCondLst>
                              <p:cond delay="0"/>
                            </p:stCondLst>
                            <p:childTnLst>
                              <p:par>
                                <p:cTn id="46" presetID="56" presetClass="entr" presetSubtype="0" fill="hold" nodeType="clickEffect">
                                  <p:stCondLst>
                                    <p:cond delay="0"/>
                                  </p:stCondLst>
                                  <p:iterate type="lt">
                                    <p:tmPct val="10000"/>
                                  </p:iterate>
                                  <p:childTnLst>
                                    <p:set>
                                      <p:cBhvr>
                                        <p:cTn id="47" dur="1" fill="hold">
                                          <p:stCondLst>
                                            <p:cond delay="0"/>
                                          </p:stCondLst>
                                        </p:cTn>
                                        <p:tgtEl>
                                          <p:spTgt spid="3">
                                            <p:txEl>
                                              <p:pRg st="1" end="1"/>
                                            </p:txEl>
                                          </p:spTgt>
                                        </p:tgtEl>
                                        <p:attrNameLst>
                                          <p:attrName>style.visibility</p:attrName>
                                        </p:attrNameLst>
                                      </p:cBhvr>
                                      <p:to>
                                        <p:strVal val="visible"/>
                                      </p:to>
                                    </p:set>
                                    <p:anim by="(-#ppt_w*2)" calcmode="lin" valueType="num">
                                      <p:cBhvr rctx="PPT">
                                        <p:cTn id="48" dur="500" autoRev="1" fill="hold">
                                          <p:stCondLst>
                                            <p:cond delay="0"/>
                                          </p:stCondLst>
                                        </p:cTn>
                                        <p:tgtEl>
                                          <p:spTgt spid="3">
                                            <p:txEl>
                                              <p:pRg st="1" end="1"/>
                                            </p:txEl>
                                          </p:spTgt>
                                        </p:tgtEl>
                                        <p:attrNameLst>
                                          <p:attrName>ppt_w</p:attrName>
                                        </p:attrNameLst>
                                      </p:cBhvr>
                                    </p:anim>
                                    <p:anim by="(#ppt_w*0.50)" calcmode="lin" valueType="num">
                                      <p:cBhvr>
                                        <p:cTn id="49" dur="500" decel="50000" autoRev="1" fill="hold">
                                          <p:stCondLst>
                                            <p:cond delay="0"/>
                                          </p:stCondLst>
                                        </p:cTn>
                                        <p:tgtEl>
                                          <p:spTgt spid="3">
                                            <p:txEl>
                                              <p:pRg st="1" end="1"/>
                                            </p:txEl>
                                          </p:spTgt>
                                        </p:tgtEl>
                                        <p:attrNameLst>
                                          <p:attrName>ppt_x</p:attrName>
                                        </p:attrNameLst>
                                      </p:cBhvr>
                                    </p:anim>
                                    <p:anim from="(-#ppt_h/2)" to="(#ppt_y)" calcmode="lin" valueType="num">
                                      <p:cBhvr>
                                        <p:cTn id="50" dur="1000" fill="hold">
                                          <p:stCondLst>
                                            <p:cond delay="0"/>
                                          </p:stCondLst>
                                        </p:cTn>
                                        <p:tgtEl>
                                          <p:spTgt spid="3">
                                            <p:txEl>
                                              <p:pRg st="1" end="1"/>
                                            </p:txEl>
                                          </p:spTgt>
                                        </p:tgtEl>
                                        <p:attrNameLst>
                                          <p:attrName>ppt_y</p:attrName>
                                        </p:attrNameLst>
                                      </p:cBhvr>
                                    </p:anim>
                                    <p:animRot by="21600000">
                                      <p:cBhvr>
                                        <p:cTn id="51" dur="1000" fill="hold">
                                          <p:stCondLst>
                                            <p:cond delay="0"/>
                                          </p:stCondLst>
                                        </p:cTn>
                                        <p:tgtEl>
                                          <p:spTgt spid="3">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08/01/2019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2</a:t>
            </a:fld>
            <a:endParaRPr lang="fr-FR" sz="1600" b="1" dirty="0"/>
          </a:p>
        </p:txBody>
      </p:sp>
      <p:pic>
        <p:nvPicPr>
          <p:cNvPr id="2" name="Image 1"/>
          <p:cNvPicPr>
            <a:picLocks noChangeAspect="1"/>
          </p:cNvPicPr>
          <p:nvPr/>
        </p:nvPicPr>
        <p:blipFill>
          <a:blip r:embed="rId3"/>
          <a:stretch>
            <a:fillRect/>
          </a:stretch>
        </p:blipFill>
        <p:spPr>
          <a:xfrm>
            <a:off x="1245704" y="416379"/>
            <a:ext cx="9740348" cy="6000750"/>
          </a:xfrm>
          <a:prstGeom prst="rect">
            <a:avLst/>
          </a:prstGeom>
          <a:effectLst>
            <a:softEdge rad="127000"/>
          </a:effectLst>
        </p:spPr>
      </p:pic>
    </p:spTree>
    <p:extLst>
      <p:ext uri="{BB962C8B-B14F-4D97-AF65-F5344CB8AC3E}">
        <p14:creationId xmlns:p14="http://schemas.microsoft.com/office/powerpoint/2010/main" val="22045327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8000">
        <p15:prstTrans prst="peelOff"/>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08/01/2019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3</a:t>
            </a:fld>
            <a:endParaRPr lang="fr-FR" sz="1600" b="1" dirty="0"/>
          </a:p>
        </p:txBody>
      </p:sp>
      <p:sp>
        <p:nvSpPr>
          <p:cNvPr id="2" name="Rectangle 1"/>
          <p:cNvSpPr/>
          <p:nvPr/>
        </p:nvSpPr>
        <p:spPr>
          <a:xfrm>
            <a:off x="871926" y="874442"/>
            <a:ext cx="10448143" cy="5078313"/>
          </a:xfrm>
          <a:prstGeom prst="rect">
            <a:avLst/>
          </a:prstGeom>
        </p:spPr>
        <p:txBody>
          <a:bodyPr wrap="square">
            <a:spAutoFit/>
          </a:bodyPr>
          <a:lstStyle/>
          <a:p>
            <a:r>
              <a:rPr lang="fr-FR" sz="5400" b="1" dirty="0"/>
              <a:t>Politique de droit d'auteur. Si le </a:t>
            </a:r>
            <a:r>
              <a:rPr lang="fr-FR" sz="5400" b="1" dirty="0" err="1"/>
              <a:t>pps</a:t>
            </a:r>
            <a:r>
              <a:rPr lang="fr-FR" sz="5400" b="1" dirty="0"/>
              <a:t> que vous avez placé sur Ma Planète enfreint les droits d'auteur, ou est un </a:t>
            </a:r>
            <a:r>
              <a:rPr lang="fr-FR" sz="5400" b="1" dirty="0" err="1"/>
              <a:t>pps</a:t>
            </a:r>
            <a:r>
              <a:rPr lang="fr-FR" sz="5400" b="1" dirty="0"/>
              <a:t> modifié partiellement, il sera effacé sans avis à la première plainte de l'auteur.</a:t>
            </a:r>
          </a:p>
        </p:txBody>
      </p:sp>
    </p:spTree>
    <p:extLst>
      <p:ext uri="{BB962C8B-B14F-4D97-AF65-F5344CB8AC3E}">
        <p14:creationId xmlns:p14="http://schemas.microsoft.com/office/powerpoint/2010/main" val="75221187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8000">
        <p15:prstTrans prst="peelOff"/>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08/01/2019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4</a:t>
            </a:fld>
            <a:endParaRPr lang="fr-FR" sz="1600" b="1" dirty="0"/>
          </a:p>
        </p:txBody>
      </p:sp>
      <p:pic>
        <p:nvPicPr>
          <p:cNvPr id="3" name="Image 2"/>
          <p:cNvPicPr>
            <a:picLocks noChangeAspect="1"/>
          </p:cNvPicPr>
          <p:nvPr/>
        </p:nvPicPr>
        <p:blipFill>
          <a:blip r:embed="rId3"/>
          <a:stretch>
            <a:fillRect/>
          </a:stretch>
        </p:blipFill>
        <p:spPr>
          <a:xfrm>
            <a:off x="1289154" y="516911"/>
            <a:ext cx="9503764" cy="5892334"/>
          </a:xfrm>
          <a:prstGeom prst="rect">
            <a:avLst/>
          </a:prstGeom>
          <a:effectLst>
            <a:softEdge rad="127000"/>
          </a:effectLst>
        </p:spPr>
      </p:pic>
    </p:spTree>
    <p:extLst>
      <p:ext uri="{BB962C8B-B14F-4D97-AF65-F5344CB8AC3E}">
        <p14:creationId xmlns:p14="http://schemas.microsoft.com/office/powerpoint/2010/main" val="128401258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8000">
        <p15:prstTrans prst="peelOff"/>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08/01/2019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5</a:t>
            </a:fld>
            <a:endParaRPr lang="fr-FR" sz="1600" b="1" dirty="0"/>
          </a:p>
        </p:txBody>
      </p:sp>
      <p:sp>
        <p:nvSpPr>
          <p:cNvPr id="2" name="Rectangle 1"/>
          <p:cNvSpPr/>
          <p:nvPr/>
        </p:nvSpPr>
        <p:spPr>
          <a:xfrm>
            <a:off x="2003683" y="1674661"/>
            <a:ext cx="8184629" cy="3477875"/>
          </a:xfrm>
          <a:prstGeom prst="rect">
            <a:avLst/>
          </a:prstGeom>
        </p:spPr>
        <p:txBody>
          <a:bodyPr wrap="square">
            <a:spAutoFit/>
          </a:bodyPr>
          <a:lstStyle/>
          <a:p>
            <a:r>
              <a:rPr lang="fr-FR" sz="4400" b="1" dirty="0"/>
              <a:t>Bousbir (</a:t>
            </a:r>
            <a:r>
              <a:rPr lang="ar-AE" sz="4400" b="1" dirty="0" err="1"/>
              <a:t>بوسبير</a:t>
            </a:r>
            <a:r>
              <a:rPr lang="ar-AE" sz="4400" b="1" dirty="0"/>
              <a:t>) </a:t>
            </a:r>
            <a:r>
              <a:rPr lang="fr-FR" sz="4400" b="1" dirty="0"/>
              <a:t>est une enceinte fortifiée de la ville marocaine de Casablanca, construite pour accueillir le quartier réservé à la prostitution de la ville. </a:t>
            </a:r>
          </a:p>
        </p:txBody>
      </p:sp>
    </p:spTree>
    <p:extLst>
      <p:ext uri="{BB962C8B-B14F-4D97-AF65-F5344CB8AC3E}">
        <p14:creationId xmlns:p14="http://schemas.microsoft.com/office/powerpoint/2010/main" val="94339617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8000">
        <p15:prstTrans prst="peelOff"/>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08/01/2019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6</a:t>
            </a:fld>
            <a:endParaRPr lang="fr-FR" sz="1600" b="1" dirty="0"/>
          </a:p>
        </p:txBody>
      </p:sp>
      <p:pic>
        <p:nvPicPr>
          <p:cNvPr id="2" name="Image 1"/>
          <p:cNvPicPr>
            <a:picLocks noChangeAspect="1"/>
          </p:cNvPicPr>
          <p:nvPr/>
        </p:nvPicPr>
        <p:blipFill>
          <a:blip r:embed="rId3"/>
          <a:stretch>
            <a:fillRect/>
          </a:stretch>
        </p:blipFill>
        <p:spPr>
          <a:xfrm>
            <a:off x="3824988" y="357175"/>
            <a:ext cx="4542020" cy="6500825"/>
          </a:xfrm>
          <a:prstGeom prst="rect">
            <a:avLst/>
          </a:prstGeom>
          <a:effectLst>
            <a:softEdge rad="127000"/>
          </a:effectLst>
        </p:spPr>
      </p:pic>
      <p:sp>
        <p:nvSpPr>
          <p:cNvPr id="3" name="Rectangle 2"/>
          <p:cNvSpPr/>
          <p:nvPr/>
        </p:nvSpPr>
        <p:spPr>
          <a:xfrm>
            <a:off x="844410" y="3228933"/>
            <a:ext cx="1898790" cy="369332"/>
          </a:xfrm>
          <a:prstGeom prst="rect">
            <a:avLst/>
          </a:prstGeom>
        </p:spPr>
        <p:txBody>
          <a:bodyPr wrap="none">
            <a:spAutoFit/>
          </a:bodyPr>
          <a:lstStyle/>
          <a:p>
            <a:r>
              <a:rPr lang="fr-FR" dirty="0"/>
              <a:t>Entrée du Bousbir.</a:t>
            </a:r>
          </a:p>
        </p:txBody>
      </p:sp>
    </p:spTree>
    <p:extLst>
      <p:ext uri="{BB962C8B-B14F-4D97-AF65-F5344CB8AC3E}">
        <p14:creationId xmlns:p14="http://schemas.microsoft.com/office/powerpoint/2010/main" val="188430802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8000">
        <p15:prstTrans prst="peelOff"/>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08/01/2019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7</a:t>
            </a:fld>
            <a:endParaRPr lang="fr-FR" sz="1600" b="1" dirty="0"/>
          </a:p>
        </p:txBody>
      </p:sp>
      <p:sp>
        <p:nvSpPr>
          <p:cNvPr id="2" name="Rectangle 1"/>
          <p:cNvSpPr/>
          <p:nvPr/>
        </p:nvSpPr>
        <p:spPr>
          <a:xfrm>
            <a:off x="1064302" y="985684"/>
            <a:ext cx="9383842" cy="4524315"/>
          </a:xfrm>
          <a:prstGeom prst="rect">
            <a:avLst/>
          </a:prstGeom>
        </p:spPr>
        <p:txBody>
          <a:bodyPr wrap="square">
            <a:spAutoFit/>
          </a:bodyPr>
          <a:lstStyle/>
          <a:p>
            <a:r>
              <a:rPr lang="fr-FR" sz="3200" b="1" dirty="0"/>
              <a:t>Origine</a:t>
            </a:r>
          </a:p>
          <a:p>
            <a:r>
              <a:rPr lang="fr-FR" sz="3200" b="1" dirty="0"/>
              <a:t>Quand le Maroc devient un protectorat français par le traité de Fès en 1912, les autorités françaises sont préoccupées par la propagation des infections sexuellement transmissibles, en particulier la syphilis, parmi les troupes stationnées dans le protectorat. Elles mettent alors en place des quartiers réservés et organisent la prostitution en la réglementant et en la réservant à certains </a:t>
            </a:r>
            <a:r>
              <a:rPr lang="fr-FR" sz="3200" b="1" dirty="0" smtClean="0"/>
              <a:t>secteurs</a:t>
            </a:r>
            <a:endParaRPr lang="fr-FR" sz="3200" b="1" dirty="0"/>
          </a:p>
        </p:txBody>
      </p:sp>
    </p:spTree>
    <p:extLst>
      <p:ext uri="{BB962C8B-B14F-4D97-AF65-F5344CB8AC3E}">
        <p14:creationId xmlns:p14="http://schemas.microsoft.com/office/powerpoint/2010/main" val="392371547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8000">
        <p15:prstTrans prst="peelOff"/>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1" end="1"/>
                                            </p:txEl>
                                          </p:spTgt>
                                        </p:tgtEl>
                                        <p:attrNameLst>
                                          <p:attrName>ppt_w</p:attrName>
                                        </p:attrNameLst>
                                      </p:cBhvr>
                                    </p:anim>
                                    <p:anim by="(#ppt_w*0.50)" calcmode="lin" valueType="num">
                                      <p:cBhvr>
                                        <p:cTn id="24" dur="500" decel="50000" autoRev="1" fill="hold">
                                          <p:stCondLst>
                                            <p:cond delay="0"/>
                                          </p:stCondLst>
                                        </p:cTn>
                                        <p:tgtEl>
                                          <p:spTgt spid="2">
                                            <p:txEl>
                                              <p:pRg st="1" end="1"/>
                                            </p:txEl>
                                          </p:spTgt>
                                        </p:tgtEl>
                                        <p:attrNameLst>
                                          <p:attrName>ppt_x</p:attrName>
                                        </p:attrNameLst>
                                      </p:cBhvr>
                                    </p:anim>
                                    <p:anim from="(-#ppt_h/2)" to="(#ppt_y)" calcmode="lin" valueType="num">
                                      <p:cBhvr>
                                        <p:cTn id="25" dur="1000" fill="hold">
                                          <p:stCondLst>
                                            <p:cond delay="0"/>
                                          </p:stCondLst>
                                        </p:cTn>
                                        <p:tgtEl>
                                          <p:spTgt spid="2">
                                            <p:txEl>
                                              <p:pRg st="1" end="1"/>
                                            </p:txEl>
                                          </p:spTgt>
                                        </p:tgtEl>
                                        <p:attrNameLst>
                                          <p:attrName>ppt_y</p:attrName>
                                        </p:attrNameLst>
                                      </p:cBhvr>
                                    </p:anim>
                                    <p:animRot by="21600000">
                                      <p:cBhvr>
                                        <p:cTn id="26" dur="1000" fill="hold">
                                          <p:stCondLst>
                                            <p:cond delay="0"/>
                                          </p:stCondLst>
                                        </p:cTn>
                                        <p:tgtEl>
                                          <p:spTgt spid="2">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08/01/2019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8</a:t>
            </a:fld>
            <a:endParaRPr lang="fr-FR" sz="1600" b="1" dirty="0"/>
          </a:p>
        </p:txBody>
      </p:sp>
      <p:pic>
        <p:nvPicPr>
          <p:cNvPr id="2" name="Image 1"/>
          <p:cNvPicPr>
            <a:picLocks noChangeAspect="1"/>
          </p:cNvPicPr>
          <p:nvPr/>
        </p:nvPicPr>
        <p:blipFill>
          <a:blip r:embed="rId3"/>
          <a:stretch>
            <a:fillRect/>
          </a:stretch>
        </p:blipFill>
        <p:spPr>
          <a:xfrm>
            <a:off x="29854" y="381000"/>
            <a:ext cx="12162146" cy="6081073"/>
          </a:xfrm>
          <a:prstGeom prst="rect">
            <a:avLst/>
          </a:prstGeom>
          <a:effectLst>
            <a:softEdge rad="317500"/>
          </a:effectLst>
        </p:spPr>
      </p:pic>
    </p:spTree>
    <p:extLst>
      <p:ext uri="{BB962C8B-B14F-4D97-AF65-F5344CB8AC3E}">
        <p14:creationId xmlns:p14="http://schemas.microsoft.com/office/powerpoint/2010/main" val="398015192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8000">
        <p15:prstTrans prst="peelOff"/>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08/01/2019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9</a:t>
            </a:fld>
            <a:endParaRPr lang="fr-FR" sz="1600" b="1" dirty="0"/>
          </a:p>
        </p:txBody>
      </p:sp>
      <p:sp>
        <p:nvSpPr>
          <p:cNvPr id="2" name="Rectangle 1"/>
          <p:cNvSpPr/>
          <p:nvPr/>
        </p:nvSpPr>
        <p:spPr>
          <a:xfrm>
            <a:off x="1410287" y="1212996"/>
            <a:ext cx="9308892" cy="4401205"/>
          </a:xfrm>
          <a:prstGeom prst="rect">
            <a:avLst/>
          </a:prstGeom>
        </p:spPr>
        <p:txBody>
          <a:bodyPr wrap="square">
            <a:spAutoFit/>
          </a:bodyPr>
          <a:lstStyle/>
          <a:p>
            <a:r>
              <a:rPr lang="fr-FR" sz="2800" b="1" dirty="0"/>
              <a:t>Construction</a:t>
            </a:r>
          </a:p>
          <a:p>
            <a:endParaRPr lang="fr-FR" sz="2800" b="1" dirty="0"/>
          </a:p>
          <a:p>
            <a:r>
              <a:rPr lang="fr-FR" sz="2800" b="1" dirty="0"/>
              <a:t>Premier Résident général du protectorat, Hubert Lyautey souhaite reconstruire et aménager Casablanca. Pour cela, il engage l'architecte français Henri Prost afin de définir le plan de la nouvelle </a:t>
            </a:r>
            <a:r>
              <a:rPr lang="fr-FR" sz="2800" b="1" dirty="0" smtClean="0"/>
              <a:t>ville.</a:t>
            </a:r>
            <a:endParaRPr lang="fr-FR" sz="2800" b="1" dirty="0"/>
          </a:p>
          <a:p>
            <a:endParaRPr lang="fr-FR" sz="2800" b="1" dirty="0"/>
          </a:p>
          <a:p>
            <a:r>
              <a:rPr lang="fr-FR" sz="2800" b="1" dirty="0"/>
              <a:t>Prost et ses collaborateurs définissent le plan de la ville de 1917 à 1922. En son sein, Prost inclut un nouveau quartier réservé à l'écart du centre-ville, qui est investi en 1924. </a:t>
            </a:r>
          </a:p>
        </p:txBody>
      </p:sp>
    </p:spTree>
    <p:extLst>
      <p:ext uri="{BB962C8B-B14F-4D97-AF65-F5344CB8AC3E}">
        <p14:creationId xmlns:p14="http://schemas.microsoft.com/office/powerpoint/2010/main" val="263458229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8000">
        <p15:prstTrans prst="peelOff"/>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2" end="2"/>
                                            </p:txEl>
                                          </p:spTgt>
                                        </p:tgtEl>
                                        <p:attrNameLst>
                                          <p:attrName>ppt_w</p:attrName>
                                        </p:attrNameLst>
                                      </p:cBhvr>
                                    </p:anim>
                                    <p:anim by="(#ppt_w*0.50)" calcmode="lin" valueType="num">
                                      <p:cBhvr>
                                        <p:cTn id="24" dur="500" decel="50000" autoRev="1" fill="hold">
                                          <p:stCondLst>
                                            <p:cond delay="0"/>
                                          </p:stCondLst>
                                        </p:cTn>
                                        <p:tgtEl>
                                          <p:spTgt spid="2">
                                            <p:txEl>
                                              <p:pRg st="2" end="2"/>
                                            </p:txEl>
                                          </p:spTgt>
                                        </p:tgtEl>
                                        <p:attrNameLst>
                                          <p:attrName>ppt_x</p:attrName>
                                        </p:attrNameLst>
                                      </p:cBhvr>
                                    </p:anim>
                                    <p:anim from="(-#ppt_h/2)" to="(#ppt_y)" calcmode="lin" valueType="num">
                                      <p:cBhvr>
                                        <p:cTn id="25" dur="1000" fill="hold">
                                          <p:stCondLst>
                                            <p:cond delay="0"/>
                                          </p:stCondLst>
                                        </p:cTn>
                                        <p:tgtEl>
                                          <p:spTgt spid="2">
                                            <p:txEl>
                                              <p:pRg st="2" end="2"/>
                                            </p:txEl>
                                          </p:spTgt>
                                        </p:tgtEl>
                                        <p:attrNameLst>
                                          <p:attrName>ppt_y</p:attrName>
                                        </p:attrNameLst>
                                      </p:cBhvr>
                                    </p:anim>
                                    <p:animRot by="21600000">
                                      <p:cBhvr>
                                        <p:cTn id="26" dur="1000" fill="hold">
                                          <p:stCondLst>
                                            <p:cond delay="0"/>
                                          </p:stCondLst>
                                        </p:cTn>
                                        <p:tgtEl>
                                          <p:spTgt spid="2">
                                            <p:txEl>
                                              <p:pRg st="2" end="2"/>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56" presetClass="entr" presetSubtype="0" fill="hold" nodeType="clickEffect">
                                  <p:stCondLst>
                                    <p:cond delay="0"/>
                                  </p:stCondLst>
                                  <p:iterate type="lt">
                                    <p:tmPct val="10000"/>
                                  </p:iterate>
                                  <p:childTnLst>
                                    <p:set>
                                      <p:cBhvr>
                                        <p:cTn id="30" dur="1" fill="hold">
                                          <p:stCondLst>
                                            <p:cond delay="0"/>
                                          </p:stCondLst>
                                        </p:cTn>
                                        <p:tgtEl>
                                          <p:spTgt spid="2">
                                            <p:txEl>
                                              <p:pRg st="4" end="4"/>
                                            </p:txEl>
                                          </p:spTgt>
                                        </p:tgtEl>
                                        <p:attrNameLst>
                                          <p:attrName>style.visibility</p:attrName>
                                        </p:attrNameLst>
                                      </p:cBhvr>
                                      <p:to>
                                        <p:strVal val="visible"/>
                                      </p:to>
                                    </p:set>
                                    <p:anim by="(-#ppt_w*2)" calcmode="lin" valueType="num">
                                      <p:cBhvr rctx="PPT">
                                        <p:cTn id="31" dur="500" autoRev="1" fill="hold">
                                          <p:stCondLst>
                                            <p:cond delay="0"/>
                                          </p:stCondLst>
                                        </p:cTn>
                                        <p:tgtEl>
                                          <p:spTgt spid="2">
                                            <p:txEl>
                                              <p:pRg st="4" end="4"/>
                                            </p:txEl>
                                          </p:spTgt>
                                        </p:tgtEl>
                                        <p:attrNameLst>
                                          <p:attrName>ppt_w</p:attrName>
                                        </p:attrNameLst>
                                      </p:cBhvr>
                                    </p:anim>
                                    <p:anim by="(#ppt_w*0.50)" calcmode="lin" valueType="num">
                                      <p:cBhvr>
                                        <p:cTn id="32" dur="500" decel="50000" autoRev="1" fill="hold">
                                          <p:stCondLst>
                                            <p:cond delay="0"/>
                                          </p:stCondLst>
                                        </p:cTn>
                                        <p:tgtEl>
                                          <p:spTgt spid="2">
                                            <p:txEl>
                                              <p:pRg st="4" end="4"/>
                                            </p:txEl>
                                          </p:spTgt>
                                        </p:tgtEl>
                                        <p:attrNameLst>
                                          <p:attrName>ppt_x</p:attrName>
                                        </p:attrNameLst>
                                      </p:cBhvr>
                                    </p:anim>
                                    <p:anim from="(-#ppt_h/2)" to="(#ppt_y)" calcmode="lin" valueType="num">
                                      <p:cBhvr>
                                        <p:cTn id="33" dur="1000" fill="hold">
                                          <p:stCondLst>
                                            <p:cond delay="0"/>
                                          </p:stCondLst>
                                        </p:cTn>
                                        <p:tgtEl>
                                          <p:spTgt spid="2">
                                            <p:txEl>
                                              <p:pRg st="4" end="4"/>
                                            </p:txEl>
                                          </p:spTgt>
                                        </p:tgtEl>
                                        <p:attrNameLst>
                                          <p:attrName>ppt_y</p:attrName>
                                        </p:attrNameLst>
                                      </p:cBhvr>
                                    </p:anim>
                                    <p:animRot by="21600000">
                                      <p:cBhvr>
                                        <p:cTn id="34" dur="1000" fill="hold">
                                          <p:stCondLst>
                                            <p:cond delay="0"/>
                                          </p:stCondLst>
                                        </p:cTn>
                                        <p:tgtEl>
                                          <p:spTgt spid="2">
                                            <p:txEl>
                                              <p:pRg st="4" end="4"/>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08/01/2019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10</a:t>
            </a:fld>
            <a:endParaRPr lang="fr-FR" sz="1600" b="1" dirty="0"/>
          </a:p>
        </p:txBody>
      </p:sp>
      <p:pic>
        <p:nvPicPr>
          <p:cNvPr id="3" name="Image 2"/>
          <p:cNvPicPr>
            <a:picLocks noChangeAspect="1"/>
          </p:cNvPicPr>
          <p:nvPr/>
        </p:nvPicPr>
        <p:blipFill>
          <a:blip r:embed="rId3"/>
          <a:stretch>
            <a:fillRect/>
          </a:stretch>
        </p:blipFill>
        <p:spPr>
          <a:xfrm>
            <a:off x="29854" y="381000"/>
            <a:ext cx="12162146" cy="6081073"/>
          </a:xfrm>
          <a:prstGeom prst="rect">
            <a:avLst/>
          </a:prstGeom>
          <a:effectLst>
            <a:softEdge rad="317500"/>
          </a:effectLst>
        </p:spPr>
      </p:pic>
    </p:spTree>
    <p:extLst>
      <p:ext uri="{BB962C8B-B14F-4D97-AF65-F5344CB8AC3E}">
        <p14:creationId xmlns:p14="http://schemas.microsoft.com/office/powerpoint/2010/main" val="224681607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8000">
        <p15:prstTrans prst="peelOff"/>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08/01/2019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11</a:t>
            </a:fld>
            <a:endParaRPr lang="fr-FR" sz="1600" b="1" dirty="0"/>
          </a:p>
        </p:txBody>
      </p:sp>
      <p:sp>
        <p:nvSpPr>
          <p:cNvPr id="2" name="Rectangle 1"/>
          <p:cNvSpPr/>
          <p:nvPr/>
        </p:nvSpPr>
        <p:spPr>
          <a:xfrm>
            <a:off x="2183565" y="2109756"/>
            <a:ext cx="7824866" cy="2677656"/>
          </a:xfrm>
          <a:prstGeom prst="rect">
            <a:avLst/>
          </a:prstGeom>
        </p:spPr>
        <p:txBody>
          <a:bodyPr wrap="square">
            <a:spAutoFit/>
          </a:bodyPr>
          <a:lstStyle/>
          <a:p>
            <a:r>
              <a:rPr lang="fr-FR" sz="2800" b="1" dirty="0" smtClean="0"/>
              <a:t>Étymologie</a:t>
            </a:r>
          </a:p>
          <a:p>
            <a:endParaRPr lang="fr-FR" sz="2800" b="1" dirty="0"/>
          </a:p>
          <a:p>
            <a:r>
              <a:rPr lang="fr-FR" sz="2800" b="1" dirty="0"/>
              <a:t>Bousbir est la prononciation locale du prénom de Prosper </a:t>
            </a:r>
            <a:r>
              <a:rPr lang="fr-FR" sz="2800" b="1" dirty="0" err="1"/>
              <a:t>Ferrieu</a:t>
            </a:r>
            <a:r>
              <a:rPr lang="fr-FR" sz="2800" b="1" dirty="0"/>
              <a:t>, un diplomate français à qui appartenait le terrain où le nouveau quartier réservé a été édifié. </a:t>
            </a:r>
          </a:p>
        </p:txBody>
      </p:sp>
    </p:spTree>
    <p:extLst>
      <p:ext uri="{BB962C8B-B14F-4D97-AF65-F5344CB8AC3E}">
        <p14:creationId xmlns:p14="http://schemas.microsoft.com/office/powerpoint/2010/main" val="330544759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8000">
        <p15:prstTrans prst="peelOff"/>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2" end="2"/>
                                            </p:txEl>
                                          </p:spTgt>
                                        </p:tgtEl>
                                        <p:attrNameLst>
                                          <p:attrName>ppt_w</p:attrName>
                                        </p:attrNameLst>
                                      </p:cBhvr>
                                    </p:anim>
                                    <p:anim by="(#ppt_w*0.50)" calcmode="lin" valueType="num">
                                      <p:cBhvr>
                                        <p:cTn id="24" dur="500" decel="50000" autoRev="1" fill="hold">
                                          <p:stCondLst>
                                            <p:cond delay="0"/>
                                          </p:stCondLst>
                                        </p:cTn>
                                        <p:tgtEl>
                                          <p:spTgt spid="2">
                                            <p:txEl>
                                              <p:pRg st="2" end="2"/>
                                            </p:txEl>
                                          </p:spTgt>
                                        </p:tgtEl>
                                        <p:attrNameLst>
                                          <p:attrName>ppt_x</p:attrName>
                                        </p:attrNameLst>
                                      </p:cBhvr>
                                    </p:anim>
                                    <p:anim from="(-#ppt_h/2)" to="(#ppt_y)" calcmode="lin" valueType="num">
                                      <p:cBhvr>
                                        <p:cTn id="25" dur="1000" fill="hold">
                                          <p:stCondLst>
                                            <p:cond delay="0"/>
                                          </p:stCondLst>
                                        </p:cTn>
                                        <p:tgtEl>
                                          <p:spTgt spid="2">
                                            <p:txEl>
                                              <p:pRg st="2" end="2"/>
                                            </p:txEl>
                                          </p:spTgt>
                                        </p:tgtEl>
                                        <p:attrNameLst>
                                          <p:attrName>ppt_y</p:attrName>
                                        </p:attrNameLst>
                                      </p:cBhvr>
                                    </p:anim>
                                    <p:animRot by="21600000">
                                      <p:cBhvr>
                                        <p:cTn id="26" dur="1000" fill="hold">
                                          <p:stCondLst>
                                            <p:cond delay="0"/>
                                          </p:stCondLst>
                                        </p:cTn>
                                        <p:tgtEl>
                                          <p:spTgt spid="2">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08/01/2019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12</a:t>
            </a:fld>
            <a:endParaRPr lang="fr-FR" sz="1600" b="1" dirty="0"/>
          </a:p>
        </p:txBody>
      </p:sp>
      <p:pic>
        <p:nvPicPr>
          <p:cNvPr id="2" name="Image 1"/>
          <p:cNvPicPr>
            <a:picLocks noChangeAspect="1"/>
          </p:cNvPicPr>
          <p:nvPr/>
        </p:nvPicPr>
        <p:blipFill>
          <a:blip r:embed="rId3"/>
          <a:stretch>
            <a:fillRect/>
          </a:stretch>
        </p:blipFill>
        <p:spPr>
          <a:xfrm>
            <a:off x="1229193" y="435041"/>
            <a:ext cx="9668656" cy="6028419"/>
          </a:xfrm>
          <a:prstGeom prst="rect">
            <a:avLst/>
          </a:prstGeom>
          <a:effectLst>
            <a:softEdge rad="317500"/>
          </a:effectLst>
        </p:spPr>
      </p:pic>
    </p:spTree>
    <p:extLst>
      <p:ext uri="{BB962C8B-B14F-4D97-AF65-F5344CB8AC3E}">
        <p14:creationId xmlns:p14="http://schemas.microsoft.com/office/powerpoint/2010/main" val="276924310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8000">
        <p15:prstTrans prst="peelOff"/>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08/01/2019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13</a:t>
            </a:fld>
            <a:endParaRPr lang="fr-FR" sz="1600" b="1" dirty="0"/>
          </a:p>
        </p:txBody>
      </p:sp>
      <p:sp>
        <p:nvSpPr>
          <p:cNvPr id="2" name="Rectangle 1"/>
          <p:cNvSpPr/>
          <p:nvPr/>
        </p:nvSpPr>
        <p:spPr>
          <a:xfrm>
            <a:off x="1045419" y="817094"/>
            <a:ext cx="9398832" cy="5262979"/>
          </a:xfrm>
          <a:prstGeom prst="rect">
            <a:avLst/>
          </a:prstGeom>
        </p:spPr>
        <p:txBody>
          <a:bodyPr wrap="square">
            <a:spAutoFit/>
          </a:bodyPr>
          <a:lstStyle/>
          <a:p>
            <a:r>
              <a:rPr lang="fr-FR" sz="2800" b="1" dirty="0"/>
              <a:t>L'architecture néo-mauresque, ou renaissance mauresque, est l'un des styles architecturaux exotiques renaissants qui furent adoptés au XIXe siècle par des architectes européens et américains dans la vague de la fascination romantique occidentale pour les arts orientaux très présente à l'époque. L'architecture néo-mauresque utilisait des ornements décoratifs inspirés de motifs datant d'avant les époques classique et gothique. Le style mauresque atteignit le sommet de sa popularité au milieu du XIXe siècle. Peu de distinctions furent faites, autant en Europe qu'en Amérique, entre les éléments tirés de la Turquie ottomane et ceux provenant </a:t>
            </a:r>
            <a:r>
              <a:rPr lang="fr-FR" sz="2800" b="1" dirty="0" smtClean="0"/>
              <a:t>d'Andalousie. </a:t>
            </a:r>
            <a:endParaRPr lang="fr-FR" sz="2800" b="1" dirty="0"/>
          </a:p>
        </p:txBody>
      </p:sp>
    </p:spTree>
    <p:extLst>
      <p:ext uri="{BB962C8B-B14F-4D97-AF65-F5344CB8AC3E}">
        <p14:creationId xmlns:p14="http://schemas.microsoft.com/office/powerpoint/2010/main" val="90263583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8000">
        <p15:prstTrans prst="peelOff"/>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08/01/2019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14</a:t>
            </a:fld>
            <a:endParaRPr lang="fr-FR" sz="1600" b="1" dirty="0"/>
          </a:p>
        </p:txBody>
      </p:sp>
      <p:pic>
        <p:nvPicPr>
          <p:cNvPr id="2" name="Image 1"/>
          <p:cNvPicPr>
            <a:picLocks noChangeAspect="1"/>
          </p:cNvPicPr>
          <p:nvPr/>
        </p:nvPicPr>
        <p:blipFill>
          <a:blip r:embed="rId3"/>
          <a:stretch>
            <a:fillRect/>
          </a:stretch>
        </p:blipFill>
        <p:spPr>
          <a:xfrm>
            <a:off x="3732550" y="434435"/>
            <a:ext cx="4826834" cy="6359004"/>
          </a:xfrm>
          <a:prstGeom prst="rect">
            <a:avLst/>
          </a:prstGeom>
          <a:effectLst>
            <a:softEdge rad="63500"/>
          </a:effectLst>
        </p:spPr>
      </p:pic>
    </p:spTree>
    <p:extLst>
      <p:ext uri="{BB962C8B-B14F-4D97-AF65-F5344CB8AC3E}">
        <p14:creationId xmlns:p14="http://schemas.microsoft.com/office/powerpoint/2010/main" val="162235242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8000">
        <p15:prstTrans prst="peelOff"/>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08/01/2019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15</a:t>
            </a:fld>
            <a:endParaRPr lang="fr-FR" sz="1600" b="1" dirty="0"/>
          </a:p>
        </p:txBody>
      </p:sp>
      <p:pic>
        <p:nvPicPr>
          <p:cNvPr id="2" name="Image 1"/>
          <p:cNvPicPr>
            <a:picLocks noChangeAspect="1"/>
          </p:cNvPicPr>
          <p:nvPr/>
        </p:nvPicPr>
        <p:blipFill>
          <a:blip r:embed="rId3"/>
          <a:stretch>
            <a:fillRect/>
          </a:stretch>
        </p:blipFill>
        <p:spPr>
          <a:xfrm>
            <a:off x="2176070" y="582182"/>
            <a:ext cx="7839855" cy="5879891"/>
          </a:xfrm>
          <a:prstGeom prst="rect">
            <a:avLst/>
          </a:prstGeom>
          <a:effectLst>
            <a:softEdge rad="127000"/>
          </a:effectLst>
        </p:spPr>
      </p:pic>
      <p:sp>
        <p:nvSpPr>
          <p:cNvPr id="3" name="Rectangle 2"/>
          <p:cNvSpPr/>
          <p:nvPr/>
        </p:nvSpPr>
        <p:spPr>
          <a:xfrm>
            <a:off x="3674055" y="6405895"/>
            <a:ext cx="4843890" cy="369332"/>
          </a:xfrm>
          <a:prstGeom prst="rect">
            <a:avLst/>
          </a:prstGeom>
        </p:spPr>
        <p:txBody>
          <a:bodyPr wrap="none">
            <a:spAutoFit/>
          </a:bodyPr>
          <a:lstStyle/>
          <a:p>
            <a:r>
              <a:rPr lang="fr-FR" dirty="0"/>
              <a:t>Hammam à </a:t>
            </a:r>
            <a:r>
              <a:rPr lang="fr-FR" dirty="0" err="1"/>
              <a:t>Chefchaouen</a:t>
            </a:r>
            <a:r>
              <a:rPr lang="fr-FR" dirty="0"/>
              <a:t> (Maroc). Vue extérieure</a:t>
            </a:r>
          </a:p>
        </p:txBody>
      </p:sp>
    </p:spTree>
    <p:extLst>
      <p:ext uri="{BB962C8B-B14F-4D97-AF65-F5344CB8AC3E}">
        <p14:creationId xmlns:p14="http://schemas.microsoft.com/office/powerpoint/2010/main" val="196536162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8000">
        <p15:prstTrans prst="peelOff"/>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08/01/2019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16</a:t>
            </a:fld>
            <a:endParaRPr lang="fr-FR" sz="1600" b="1" dirty="0"/>
          </a:p>
        </p:txBody>
      </p:sp>
      <p:pic>
        <p:nvPicPr>
          <p:cNvPr id="2" name="Image 1"/>
          <p:cNvPicPr>
            <a:picLocks noChangeAspect="1"/>
          </p:cNvPicPr>
          <p:nvPr/>
        </p:nvPicPr>
        <p:blipFill>
          <a:blip r:embed="rId3"/>
          <a:stretch>
            <a:fillRect/>
          </a:stretch>
        </p:blipFill>
        <p:spPr>
          <a:xfrm>
            <a:off x="698604" y="469459"/>
            <a:ext cx="10663939" cy="5992614"/>
          </a:xfrm>
          <a:prstGeom prst="rect">
            <a:avLst/>
          </a:prstGeom>
          <a:effectLst>
            <a:softEdge rad="127000"/>
          </a:effectLst>
        </p:spPr>
      </p:pic>
    </p:spTree>
    <p:extLst>
      <p:ext uri="{BB962C8B-B14F-4D97-AF65-F5344CB8AC3E}">
        <p14:creationId xmlns:p14="http://schemas.microsoft.com/office/powerpoint/2010/main" val="308203559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8000">
        <p15:prstTrans prst="peelOff"/>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08/01/2019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17</a:t>
            </a:fld>
            <a:endParaRPr lang="fr-FR" sz="1600" b="1" dirty="0"/>
          </a:p>
        </p:txBody>
      </p:sp>
      <p:pic>
        <p:nvPicPr>
          <p:cNvPr id="2" name="Image 1"/>
          <p:cNvPicPr>
            <a:picLocks noChangeAspect="1"/>
          </p:cNvPicPr>
          <p:nvPr/>
        </p:nvPicPr>
        <p:blipFill>
          <a:blip r:embed="rId3"/>
          <a:stretch>
            <a:fillRect/>
          </a:stretch>
        </p:blipFill>
        <p:spPr>
          <a:xfrm>
            <a:off x="679797" y="437763"/>
            <a:ext cx="10757697" cy="6024310"/>
          </a:xfrm>
          <a:prstGeom prst="rect">
            <a:avLst/>
          </a:prstGeom>
          <a:effectLst>
            <a:softEdge rad="127000"/>
          </a:effectLst>
        </p:spPr>
      </p:pic>
    </p:spTree>
    <p:extLst>
      <p:ext uri="{BB962C8B-B14F-4D97-AF65-F5344CB8AC3E}">
        <p14:creationId xmlns:p14="http://schemas.microsoft.com/office/powerpoint/2010/main" val="252728102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8000">
        <p15:prstTrans prst="peelOff"/>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08/01/2019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18</a:t>
            </a:fld>
            <a:endParaRPr lang="fr-FR" sz="1600" b="1" dirty="0"/>
          </a:p>
        </p:txBody>
      </p:sp>
      <p:pic>
        <p:nvPicPr>
          <p:cNvPr id="3" name="Image 2"/>
          <p:cNvPicPr>
            <a:picLocks noChangeAspect="1"/>
          </p:cNvPicPr>
          <p:nvPr/>
        </p:nvPicPr>
        <p:blipFill>
          <a:blip r:embed="rId3"/>
          <a:stretch>
            <a:fillRect/>
          </a:stretch>
        </p:blipFill>
        <p:spPr>
          <a:xfrm>
            <a:off x="1347890" y="389908"/>
            <a:ext cx="9505640" cy="6072165"/>
          </a:xfrm>
          <a:prstGeom prst="rect">
            <a:avLst/>
          </a:prstGeom>
          <a:effectLst>
            <a:softEdge rad="317500"/>
          </a:effectLst>
        </p:spPr>
      </p:pic>
    </p:spTree>
    <p:extLst>
      <p:ext uri="{BB962C8B-B14F-4D97-AF65-F5344CB8AC3E}">
        <p14:creationId xmlns:p14="http://schemas.microsoft.com/office/powerpoint/2010/main" val="419828413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8000">
        <p15:prstTrans prst="peelOff"/>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08/01/2019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19</a:t>
            </a:fld>
            <a:endParaRPr lang="fr-FR" sz="1600" b="1" dirty="0"/>
          </a:p>
        </p:txBody>
      </p:sp>
      <p:pic>
        <p:nvPicPr>
          <p:cNvPr id="2" name="Image 1"/>
          <p:cNvPicPr>
            <a:picLocks noChangeAspect="1"/>
          </p:cNvPicPr>
          <p:nvPr/>
        </p:nvPicPr>
        <p:blipFill>
          <a:blip r:embed="rId3"/>
          <a:stretch>
            <a:fillRect/>
          </a:stretch>
        </p:blipFill>
        <p:spPr>
          <a:xfrm>
            <a:off x="1606210" y="432201"/>
            <a:ext cx="8979576" cy="5993597"/>
          </a:xfrm>
          <a:prstGeom prst="rect">
            <a:avLst/>
          </a:prstGeom>
          <a:effectLst>
            <a:softEdge rad="127000"/>
          </a:effectLst>
        </p:spPr>
      </p:pic>
    </p:spTree>
    <p:extLst>
      <p:ext uri="{BB962C8B-B14F-4D97-AF65-F5344CB8AC3E}">
        <p14:creationId xmlns:p14="http://schemas.microsoft.com/office/powerpoint/2010/main" val="48034224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8000">
        <p15:prstTrans prst="peelOff"/>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08/01/2019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20</a:t>
            </a:fld>
            <a:endParaRPr lang="fr-FR" sz="1600" b="1" dirty="0"/>
          </a:p>
        </p:txBody>
      </p:sp>
      <p:pic>
        <p:nvPicPr>
          <p:cNvPr id="2" name="Image 1"/>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50610" y="0"/>
            <a:ext cx="12192000" cy="6858000"/>
          </a:xfrm>
          <a:prstGeom prst="rect">
            <a:avLst/>
          </a:prstGeom>
          <a:effectLst>
            <a:glow rad="63500">
              <a:schemeClr val="accent2">
                <a:satMod val="175000"/>
                <a:alpha val="40000"/>
              </a:schemeClr>
            </a:glow>
          </a:effectLst>
        </p:spPr>
      </p:pic>
      <p:sp>
        <p:nvSpPr>
          <p:cNvPr id="3" name="Rectangle 2"/>
          <p:cNvSpPr/>
          <p:nvPr/>
        </p:nvSpPr>
        <p:spPr>
          <a:xfrm>
            <a:off x="2192724" y="184562"/>
            <a:ext cx="7848623" cy="6463308"/>
          </a:xfrm>
          <a:prstGeom prst="rect">
            <a:avLst/>
          </a:prstGeom>
        </p:spPr>
        <p:txBody>
          <a:bodyPr wrap="none">
            <a:spAutoFit/>
          </a:bodyPr>
          <a:lstStyle/>
          <a:p>
            <a:r>
              <a:rPr lang="fr-FR" sz="13800" b="1" dirty="0" smtClean="0"/>
              <a:t>    C’était</a:t>
            </a:r>
          </a:p>
          <a:p>
            <a:r>
              <a:rPr lang="fr-FR" sz="13800" b="1" dirty="0" smtClean="0"/>
              <a:t>   Bousbir</a:t>
            </a:r>
          </a:p>
          <a:p>
            <a:r>
              <a:rPr lang="fr-FR" sz="13800" b="1" dirty="0" smtClean="0"/>
              <a:t> par Lande</a:t>
            </a:r>
            <a:endParaRPr lang="fr-FR" sz="13800" b="1" dirty="0"/>
          </a:p>
        </p:txBody>
      </p:sp>
    </p:spTree>
    <p:extLst>
      <p:ext uri="{BB962C8B-B14F-4D97-AF65-F5344CB8AC3E}">
        <p14:creationId xmlns:p14="http://schemas.microsoft.com/office/powerpoint/2010/main" val="161845779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750" advTm="8000">
        <p15:prstTrans prst="peelOff"/>
      </p:transition>
    </mc:Choice>
    <mc:Fallback>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6"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wipe(down)">
                                      <p:cBhvr>
                                        <p:cTn id="15" dur="580">
                                          <p:stCondLst>
                                            <p:cond delay="0"/>
                                          </p:stCondLst>
                                        </p:cTn>
                                        <p:tgtEl>
                                          <p:spTgt spid="2"/>
                                        </p:tgtEl>
                                      </p:cBhvr>
                                    </p:animEffect>
                                    <p:anim calcmode="lin" valueType="num">
                                      <p:cBhvr>
                                        <p:cTn id="16"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21" dur="26">
                                          <p:stCondLst>
                                            <p:cond delay="650"/>
                                          </p:stCondLst>
                                        </p:cTn>
                                        <p:tgtEl>
                                          <p:spTgt spid="2"/>
                                        </p:tgtEl>
                                      </p:cBhvr>
                                      <p:to x="100000" y="60000"/>
                                    </p:animScale>
                                    <p:animScale>
                                      <p:cBhvr>
                                        <p:cTn id="22" dur="166" decel="50000">
                                          <p:stCondLst>
                                            <p:cond delay="676"/>
                                          </p:stCondLst>
                                        </p:cTn>
                                        <p:tgtEl>
                                          <p:spTgt spid="2"/>
                                        </p:tgtEl>
                                      </p:cBhvr>
                                      <p:to x="100000" y="100000"/>
                                    </p:animScale>
                                    <p:animScale>
                                      <p:cBhvr>
                                        <p:cTn id="23" dur="26">
                                          <p:stCondLst>
                                            <p:cond delay="1312"/>
                                          </p:stCondLst>
                                        </p:cTn>
                                        <p:tgtEl>
                                          <p:spTgt spid="2"/>
                                        </p:tgtEl>
                                      </p:cBhvr>
                                      <p:to x="100000" y="80000"/>
                                    </p:animScale>
                                    <p:animScale>
                                      <p:cBhvr>
                                        <p:cTn id="24" dur="166" decel="50000">
                                          <p:stCondLst>
                                            <p:cond delay="1338"/>
                                          </p:stCondLst>
                                        </p:cTn>
                                        <p:tgtEl>
                                          <p:spTgt spid="2"/>
                                        </p:tgtEl>
                                      </p:cBhvr>
                                      <p:to x="100000" y="100000"/>
                                    </p:animScale>
                                    <p:animScale>
                                      <p:cBhvr>
                                        <p:cTn id="25" dur="26">
                                          <p:stCondLst>
                                            <p:cond delay="1642"/>
                                          </p:stCondLst>
                                        </p:cTn>
                                        <p:tgtEl>
                                          <p:spTgt spid="2"/>
                                        </p:tgtEl>
                                      </p:cBhvr>
                                      <p:to x="100000" y="90000"/>
                                    </p:animScale>
                                    <p:animScale>
                                      <p:cBhvr>
                                        <p:cTn id="26" dur="166" decel="50000">
                                          <p:stCondLst>
                                            <p:cond delay="1668"/>
                                          </p:stCondLst>
                                        </p:cTn>
                                        <p:tgtEl>
                                          <p:spTgt spid="2"/>
                                        </p:tgtEl>
                                      </p:cBhvr>
                                      <p:to x="100000" y="100000"/>
                                    </p:animScale>
                                    <p:animScale>
                                      <p:cBhvr>
                                        <p:cTn id="27" dur="26">
                                          <p:stCondLst>
                                            <p:cond delay="1808"/>
                                          </p:stCondLst>
                                        </p:cTn>
                                        <p:tgtEl>
                                          <p:spTgt spid="2"/>
                                        </p:tgtEl>
                                      </p:cBhvr>
                                      <p:to x="100000" y="95000"/>
                                    </p:animScale>
                                    <p:animScale>
                                      <p:cBhvr>
                                        <p:cTn id="28" dur="166" decel="50000">
                                          <p:stCondLst>
                                            <p:cond delay="1834"/>
                                          </p:stCondLst>
                                        </p:cTn>
                                        <p:tgtEl>
                                          <p:spTgt spid="2"/>
                                        </p:tgtEl>
                                      </p:cBhvr>
                                      <p:to x="100000" y="100000"/>
                                    </p:animScale>
                                  </p:childTnLst>
                                </p:cTn>
                              </p:par>
                            </p:childTnLst>
                          </p:cTn>
                        </p:par>
                      </p:childTnLst>
                    </p:cTn>
                  </p:par>
                  <p:par>
                    <p:cTn id="29" fill="hold">
                      <p:stCondLst>
                        <p:cond delay="indefinite"/>
                      </p:stCondLst>
                      <p:childTnLst>
                        <p:par>
                          <p:cTn id="30" fill="hold">
                            <p:stCondLst>
                              <p:cond delay="0"/>
                            </p:stCondLst>
                            <p:childTnLst>
                              <p:par>
                                <p:cTn id="31" presetID="45" presetClass="entr" presetSubtype="0" fill="hold" nodeType="clickEffect">
                                  <p:stCondLst>
                                    <p:cond delay="0"/>
                                  </p:stCondLst>
                                  <p:childTnLst>
                                    <p:set>
                                      <p:cBhvr>
                                        <p:cTn id="32" dur="1" fill="hold">
                                          <p:stCondLst>
                                            <p:cond delay="0"/>
                                          </p:stCondLst>
                                        </p:cTn>
                                        <p:tgtEl>
                                          <p:spTgt spid="2"/>
                                        </p:tgtEl>
                                        <p:attrNameLst>
                                          <p:attrName>style.visibility</p:attrName>
                                        </p:attrNameLst>
                                      </p:cBhvr>
                                      <p:to>
                                        <p:strVal val="visible"/>
                                      </p:to>
                                    </p:set>
                                    <p:animEffect transition="in" filter="fade">
                                      <p:cBhvr>
                                        <p:cTn id="33" dur="2000"/>
                                        <p:tgtEl>
                                          <p:spTgt spid="2"/>
                                        </p:tgtEl>
                                      </p:cBhvr>
                                    </p:animEffect>
                                    <p:anim calcmode="lin" valueType="num">
                                      <p:cBhvr>
                                        <p:cTn id="34" dur="2000" fill="hold"/>
                                        <p:tgtEl>
                                          <p:spTgt spid="2"/>
                                        </p:tgtEl>
                                        <p:attrNameLst>
                                          <p:attrName>ppt_w</p:attrName>
                                        </p:attrNameLst>
                                      </p:cBhvr>
                                      <p:tavLst>
                                        <p:tav tm="0" fmla="#ppt_w*sin(2.5*pi*$)">
                                          <p:val>
                                            <p:fltVal val="0"/>
                                          </p:val>
                                        </p:tav>
                                        <p:tav tm="100000">
                                          <p:val>
                                            <p:fltVal val="1"/>
                                          </p:val>
                                        </p:tav>
                                      </p:tavLst>
                                    </p:anim>
                                    <p:anim calcmode="lin" valueType="num">
                                      <p:cBhvr>
                                        <p:cTn id="35"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36" fill="hold">
                      <p:stCondLst>
                        <p:cond delay="indefinite"/>
                      </p:stCondLst>
                      <p:childTnLst>
                        <p:par>
                          <p:cTn id="37" fill="hold">
                            <p:stCondLst>
                              <p:cond delay="0"/>
                            </p:stCondLst>
                            <p:childTnLst>
                              <p:par>
                                <p:cTn id="38" presetID="56" presetClass="entr" presetSubtype="0" fill="hold" nodeType="clickEffect">
                                  <p:stCondLst>
                                    <p:cond delay="0"/>
                                  </p:stCondLst>
                                  <p:iterate type="lt">
                                    <p:tmPct val="10000"/>
                                  </p:iterate>
                                  <p:childTnLst>
                                    <p:set>
                                      <p:cBhvr>
                                        <p:cTn id="39" dur="1" fill="hold">
                                          <p:stCondLst>
                                            <p:cond delay="0"/>
                                          </p:stCondLst>
                                        </p:cTn>
                                        <p:tgtEl>
                                          <p:spTgt spid="3">
                                            <p:txEl>
                                              <p:pRg st="0" end="0"/>
                                            </p:txEl>
                                          </p:spTgt>
                                        </p:tgtEl>
                                        <p:attrNameLst>
                                          <p:attrName>style.visibility</p:attrName>
                                        </p:attrNameLst>
                                      </p:cBhvr>
                                      <p:to>
                                        <p:strVal val="visible"/>
                                      </p:to>
                                    </p:set>
                                    <p:anim by="(-#ppt_w*2)" calcmode="lin" valueType="num">
                                      <p:cBhvr rctx="PPT">
                                        <p:cTn id="40" dur="500" autoRev="1" fill="hold">
                                          <p:stCondLst>
                                            <p:cond delay="0"/>
                                          </p:stCondLst>
                                        </p:cTn>
                                        <p:tgtEl>
                                          <p:spTgt spid="3">
                                            <p:txEl>
                                              <p:pRg st="0" end="0"/>
                                            </p:txEl>
                                          </p:spTgt>
                                        </p:tgtEl>
                                        <p:attrNameLst>
                                          <p:attrName>ppt_w</p:attrName>
                                        </p:attrNameLst>
                                      </p:cBhvr>
                                    </p:anim>
                                    <p:anim by="(#ppt_w*0.50)" calcmode="lin" valueType="num">
                                      <p:cBhvr>
                                        <p:cTn id="41" dur="500" decel="50000" autoRev="1" fill="hold">
                                          <p:stCondLst>
                                            <p:cond delay="0"/>
                                          </p:stCondLst>
                                        </p:cTn>
                                        <p:tgtEl>
                                          <p:spTgt spid="3">
                                            <p:txEl>
                                              <p:pRg st="0" end="0"/>
                                            </p:txEl>
                                          </p:spTgt>
                                        </p:tgtEl>
                                        <p:attrNameLst>
                                          <p:attrName>ppt_x</p:attrName>
                                        </p:attrNameLst>
                                      </p:cBhvr>
                                    </p:anim>
                                    <p:anim from="(-#ppt_h/2)" to="(#ppt_y)" calcmode="lin" valueType="num">
                                      <p:cBhvr>
                                        <p:cTn id="42" dur="1000" fill="hold">
                                          <p:stCondLst>
                                            <p:cond delay="0"/>
                                          </p:stCondLst>
                                        </p:cTn>
                                        <p:tgtEl>
                                          <p:spTgt spid="3">
                                            <p:txEl>
                                              <p:pRg st="0" end="0"/>
                                            </p:txEl>
                                          </p:spTgt>
                                        </p:tgtEl>
                                        <p:attrNameLst>
                                          <p:attrName>ppt_y</p:attrName>
                                        </p:attrNameLst>
                                      </p:cBhvr>
                                    </p:anim>
                                    <p:animRot by="21600000">
                                      <p:cBhvr>
                                        <p:cTn id="43" dur="1000" fill="hold">
                                          <p:stCondLst>
                                            <p:cond delay="0"/>
                                          </p:stCondLst>
                                        </p:cTn>
                                        <p:tgtEl>
                                          <p:spTgt spid="3">
                                            <p:txEl>
                                              <p:pRg st="0" end="0"/>
                                            </p:txEl>
                                          </p:spTgt>
                                        </p:tgtEl>
                                        <p:attrNameLst>
                                          <p:attrName>r</p:attrName>
                                        </p:attrNameLst>
                                      </p:cBhvr>
                                    </p:animRot>
                                  </p:childTnLst>
                                </p:cTn>
                              </p:par>
                            </p:childTnLst>
                          </p:cTn>
                        </p:par>
                      </p:childTnLst>
                    </p:cTn>
                  </p:par>
                  <p:par>
                    <p:cTn id="44" fill="hold">
                      <p:stCondLst>
                        <p:cond delay="indefinite"/>
                      </p:stCondLst>
                      <p:childTnLst>
                        <p:par>
                          <p:cTn id="45" fill="hold">
                            <p:stCondLst>
                              <p:cond delay="0"/>
                            </p:stCondLst>
                            <p:childTnLst>
                              <p:par>
                                <p:cTn id="46" presetID="56" presetClass="entr" presetSubtype="0" fill="hold" nodeType="clickEffect">
                                  <p:stCondLst>
                                    <p:cond delay="0"/>
                                  </p:stCondLst>
                                  <p:iterate type="lt">
                                    <p:tmPct val="10000"/>
                                  </p:iterate>
                                  <p:childTnLst>
                                    <p:set>
                                      <p:cBhvr>
                                        <p:cTn id="47" dur="1" fill="hold">
                                          <p:stCondLst>
                                            <p:cond delay="0"/>
                                          </p:stCondLst>
                                        </p:cTn>
                                        <p:tgtEl>
                                          <p:spTgt spid="3">
                                            <p:txEl>
                                              <p:pRg st="1" end="1"/>
                                            </p:txEl>
                                          </p:spTgt>
                                        </p:tgtEl>
                                        <p:attrNameLst>
                                          <p:attrName>style.visibility</p:attrName>
                                        </p:attrNameLst>
                                      </p:cBhvr>
                                      <p:to>
                                        <p:strVal val="visible"/>
                                      </p:to>
                                    </p:set>
                                    <p:anim by="(-#ppt_w*2)" calcmode="lin" valueType="num">
                                      <p:cBhvr rctx="PPT">
                                        <p:cTn id="48" dur="500" autoRev="1" fill="hold">
                                          <p:stCondLst>
                                            <p:cond delay="0"/>
                                          </p:stCondLst>
                                        </p:cTn>
                                        <p:tgtEl>
                                          <p:spTgt spid="3">
                                            <p:txEl>
                                              <p:pRg st="1" end="1"/>
                                            </p:txEl>
                                          </p:spTgt>
                                        </p:tgtEl>
                                        <p:attrNameLst>
                                          <p:attrName>ppt_w</p:attrName>
                                        </p:attrNameLst>
                                      </p:cBhvr>
                                    </p:anim>
                                    <p:anim by="(#ppt_w*0.50)" calcmode="lin" valueType="num">
                                      <p:cBhvr>
                                        <p:cTn id="49" dur="500" decel="50000" autoRev="1" fill="hold">
                                          <p:stCondLst>
                                            <p:cond delay="0"/>
                                          </p:stCondLst>
                                        </p:cTn>
                                        <p:tgtEl>
                                          <p:spTgt spid="3">
                                            <p:txEl>
                                              <p:pRg st="1" end="1"/>
                                            </p:txEl>
                                          </p:spTgt>
                                        </p:tgtEl>
                                        <p:attrNameLst>
                                          <p:attrName>ppt_x</p:attrName>
                                        </p:attrNameLst>
                                      </p:cBhvr>
                                    </p:anim>
                                    <p:anim from="(-#ppt_h/2)" to="(#ppt_y)" calcmode="lin" valueType="num">
                                      <p:cBhvr>
                                        <p:cTn id="50" dur="1000" fill="hold">
                                          <p:stCondLst>
                                            <p:cond delay="0"/>
                                          </p:stCondLst>
                                        </p:cTn>
                                        <p:tgtEl>
                                          <p:spTgt spid="3">
                                            <p:txEl>
                                              <p:pRg st="1" end="1"/>
                                            </p:txEl>
                                          </p:spTgt>
                                        </p:tgtEl>
                                        <p:attrNameLst>
                                          <p:attrName>ppt_y</p:attrName>
                                        </p:attrNameLst>
                                      </p:cBhvr>
                                    </p:anim>
                                    <p:animRot by="21600000">
                                      <p:cBhvr>
                                        <p:cTn id="51" dur="1000" fill="hold">
                                          <p:stCondLst>
                                            <p:cond delay="0"/>
                                          </p:stCondLst>
                                        </p:cTn>
                                        <p:tgtEl>
                                          <p:spTgt spid="3">
                                            <p:txEl>
                                              <p:pRg st="1" end="1"/>
                                            </p:txEl>
                                          </p:spTgt>
                                        </p:tgtEl>
                                        <p:attrNameLst>
                                          <p:attrName>r</p:attrName>
                                        </p:attrNameLst>
                                      </p:cBhvr>
                                    </p:animRot>
                                  </p:childTnLst>
                                </p:cTn>
                              </p:par>
                            </p:childTnLst>
                          </p:cTn>
                        </p:par>
                      </p:childTnLst>
                    </p:cTn>
                  </p:par>
                  <p:par>
                    <p:cTn id="52" fill="hold">
                      <p:stCondLst>
                        <p:cond delay="indefinite"/>
                      </p:stCondLst>
                      <p:childTnLst>
                        <p:par>
                          <p:cTn id="53" fill="hold">
                            <p:stCondLst>
                              <p:cond delay="0"/>
                            </p:stCondLst>
                            <p:childTnLst>
                              <p:par>
                                <p:cTn id="54" presetID="56" presetClass="entr" presetSubtype="0" fill="hold" nodeType="clickEffect">
                                  <p:stCondLst>
                                    <p:cond delay="0"/>
                                  </p:stCondLst>
                                  <p:iterate type="lt">
                                    <p:tmPct val="10000"/>
                                  </p:iterate>
                                  <p:childTnLst>
                                    <p:set>
                                      <p:cBhvr>
                                        <p:cTn id="55" dur="1" fill="hold">
                                          <p:stCondLst>
                                            <p:cond delay="0"/>
                                          </p:stCondLst>
                                        </p:cTn>
                                        <p:tgtEl>
                                          <p:spTgt spid="3">
                                            <p:txEl>
                                              <p:pRg st="2" end="2"/>
                                            </p:txEl>
                                          </p:spTgt>
                                        </p:tgtEl>
                                        <p:attrNameLst>
                                          <p:attrName>style.visibility</p:attrName>
                                        </p:attrNameLst>
                                      </p:cBhvr>
                                      <p:to>
                                        <p:strVal val="visible"/>
                                      </p:to>
                                    </p:set>
                                    <p:anim by="(-#ppt_w*2)" calcmode="lin" valueType="num">
                                      <p:cBhvr rctx="PPT">
                                        <p:cTn id="56" dur="500" autoRev="1" fill="hold">
                                          <p:stCondLst>
                                            <p:cond delay="0"/>
                                          </p:stCondLst>
                                        </p:cTn>
                                        <p:tgtEl>
                                          <p:spTgt spid="3">
                                            <p:txEl>
                                              <p:pRg st="2" end="2"/>
                                            </p:txEl>
                                          </p:spTgt>
                                        </p:tgtEl>
                                        <p:attrNameLst>
                                          <p:attrName>ppt_w</p:attrName>
                                        </p:attrNameLst>
                                      </p:cBhvr>
                                    </p:anim>
                                    <p:anim by="(#ppt_w*0.50)" calcmode="lin" valueType="num">
                                      <p:cBhvr>
                                        <p:cTn id="57" dur="500" decel="50000" autoRev="1" fill="hold">
                                          <p:stCondLst>
                                            <p:cond delay="0"/>
                                          </p:stCondLst>
                                        </p:cTn>
                                        <p:tgtEl>
                                          <p:spTgt spid="3">
                                            <p:txEl>
                                              <p:pRg st="2" end="2"/>
                                            </p:txEl>
                                          </p:spTgt>
                                        </p:tgtEl>
                                        <p:attrNameLst>
                                          <p:attrName>ppt_x</p:attrName>
                                        </p:attrNameLst>
                                      </p:cBhvr>
                                    </p:anim>
                                    <p:anim from="(-#ppt_h/2)" to="(#ppt_y)" calcmode="lin" valueType="num">
                                      <p:cBhvr>
                                        <p:cTn id="58" dur="1000" fill="hold">
                                          <p:stCondLst>
                                            <p:cond delay="0"/>
                                          </p:stCondLst>
                                        </p:cTn>
                                        <p:tgtEl>
                                          <p:spTgt spid="3">
                                            <p:txEl>
                                              <p:pRg st="2" end="2"/>
                                            </p:txEl>
                                          </p:spTgt>
                                        </p:tgtEl>
                                        <p:attrNameLst>
                                          <p:attrName>ppt_y</p:attrName>
                                        </p:attrNameLst>
                                      </p:cBhvr>
                                    </p:anim>
                                    <p:animRot by="21600000">
                                      <p:cBhvr>
                                        <p:cTn id="59" dur="1000" fill="hold">
                                          <p:stCondLst>
                                            <p:cond delay="0"/>
                                          </p:stCondLst>
                                        </p:cTn>
                                        <p:tgtEl>
                                          <p:spTgt spid="3">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29AF8C"/>
      </a:accent1>
      <a:accent2>
        <a:srgbClr val="97BE49"/>
      </a:accent2>
      <a:accent3>
        <a:srgbClr val="3D9CCC"/>
      </a:accent3>
      <a:accent4>
        <a:srgbClr val="7C60C6"/>
      </a:accent4>
      <a:accent5>
        <a:srgbClr val="C9492C"/>
      </a:accent5>
      <a:accent6>
        <a:srgbClr val="D58C2E"/>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3E4F19A7-A959-40BB-972C-4880BAF8EB09}"/>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51</TotalTime>
  <Words>694</Words>
  <Application>Microsoft Office PowerPoint</Application>
  <PresentationFormat>Grand écran</PresentationFormat>
  <Paragraphs>120</Paragraphs>
  <Slides>20</Slides>
  <Notes>20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20</vt:i4>
      </vt:variant>
    </vt:vector>
  </HeadingPairs>
  <TitlesOfParts>
    <vt:vector size="24" baseType="lpstr">
      <vt:lpstr>Arial</vt:lpstr>
      <vt:lpstr>Calibri</vt:lpstr>
      <vt:lpstr>Calibri Light</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11</cp:revision>
  <dcterms:created xsi:type="dcterms:W3CDTF">2019-01-01T15:07:43Z</dcterms:created>
  <dcterms:modified xsi:type="dcterms:W3CDTF">2019-01-08T01:49:55Z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