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7"/>
  </p:notesMasterIdLst>
  <p:sldIdLst>
    <p:sldId id="256" r:id="rId3"/>
    <p:sldId id="257" r:id="rId4"/>
    <p:sldId id="258" r:id="rId5"/>
    <p:sldId id="262" r:id="rId6"/>
    <p:sldId id="264" r:id="rId7"/>
    <p:sldId id="265" r:id="rId8"/>
    <p:sldId id="266" r:id="rId9"/>
    <p:sldId id="263" r:id="rId10"/>
    <p:sldId id="267" r:id="rId11"/>
    <p:sldId id="260" r:id="rId12"/>
    <p:sldId id="268" r:id="rId13"/>
    <p:sldId id="269" r:id="rId14"/>
    <p:sldId id="261" r:id="rId15"/>
    <p:sldId id="259"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7woiIdsWpv+rN/3ISV3Lg==" hashData="9R+SpJLTwjdYnccJR1y2EWZKTLt1RVpzEIKdTsQ55qPOlXvzvy1pB6+sdM36WnKTRQycwAl5xURey29q1WeD2Q=="/>
  <p:extLst>
    <p:ext uri="{EFAFB233-063F-42B5-8137-9DF3F51BA10A}">
      <p15:sldGuideLst xmlns:p15="http://schemas.microsoft.com/office/powerpoint/2012/main">
        <p15:guide id="1" orient="horz" pos="211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p:cViewPr varScale="1">
        <p:scale>
          <a:sx n="80" d="100"/>
          <a:sy n="80" d="100"/>
        </p:scale>
        <p:origin x="96" y="84"/>
      </p:cViewPr>
      <p:guideLst>
        <p:guide orient="horz" pos="2115"/>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9BB09-2AC1-4CBB-94F2-FC8F5FD97B5D}" type="datetimeFigureOut">
              <a:rPr lang="fr-FR" smtClean="0"/>
              <a:t>08/01/2019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585509-1901-49E2-A535-EB4FDFC20E27}" type="slidenum">
              <a:rPr lang="fr-FR" smtClean="0"/>
              <a:t>‹N°›</a:t>
            </a:fld>
            <a:endParaRPr lang="fr-FR"/>
          </a:p>
        </p:txBody>
      </p:sp>
    </p:spTree>
    <p:extLst>
      <p:ext uri="{BB962C8B-B14F-4D97-AF65-F5344CB8AC3E}">
        <p14:creationId xmlns:p14="http://schemas.microsoft.com/office/powerpoint/2010/main" val="4249546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a:t>
            </a:fld>
            <a:endParaRPr lang="fr-FR"/>
          </a:p>
        </p:txBody>
      </p:sp>
    </p:spTree>
    <p:extLst>
      <p:ext uri="{BB962C8B-B14F-4D97-AF65-F5344CB8AC3E}">
        <p14:creationId xmlns:p14="http://schemas.microsoft.com/office/powerpoint/2010/main" val="2162421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3</a:t>
            </a:fld>
            <a:endParaRPr lang="fr-FR"/>
          </a:p>
        </p:txBody>
      </p:sp>
    </p:spTree>
    <p:extLst>
      <p:ext uri="{BB962C8B-B14F-4D97-AF65-F5344CB8AC3E}">
        <p14:creationId xmlns:p14="http://schemas.microsoft.com/office/powerpoint/2010/main" val="2046618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4</a:t>
            </a:fld>
            <a:endParaRPr lang="fr-FR"/>
          </a:p>
        </p:txBody>
      </p:sp>
    </p:spTree>
    <p:extLst>
      <p:ext uri="{BB962C8B-B14F-4D97-AF65-F5344CB8AC3E}">
        <p14:creationId xmlns:p14="http://schemas.microsoft.com/office/powerpoint/2010/main" val="2043371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5</a:t>
            </a:fld>
            <a:endParaRPr lang="fr-FR"/>
          </a:p>
        </p:txBody>
      </p:sp>
    </p:spTree>
    <p:extLst>
      <p:ext uri="{BB962C8B-B14F-4D97-AF65-F5344CB8AC3E}">
        <p14:creationId xmlns:p14="http://schemas.microsoft.com/office/powerpoint/2010/main" val="1179338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6</a:t>
            </a:fld>
            <a:endParaRPr lang="fr-FR"/>
          </a:p>
        </p:txBody>
      </p:sp>
    </p:spTree>
    <p:extLst>
      <p:ext uri="{BB962C8B-B14F-4D97-AF65-F5344CB8AC3E}">
        <p14:creationId xmlns:p14="http://schemas.microsoft.com/office/powerpoint/2010/main" val="35507087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7</a:t>
            </a:fld>
            <a:endParaRPr lang="fr-FR"/>
          </a:p>
        </p:txBody>
      </p:sp>
    </p:spTree>
    <p:extLst>
      <p:ext uri="{BB962C8B-B14F-4D97-AF65-F5344CB8AC3E}">
        <p14:creationId xmlns:p14="http://schemas.microsoft.com/office/powerpoint/2010/main" val="1778968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8</a:t>
            </a:fld>
            <a:endParaRPr lang="fr-FR"/>
          </a:p>
        </p:txBody>
      </p:sp>
    </p:spTree>
    <p:extLst>
      <p:ext uri="{BB962C8B-B14F-4D97-AF65-F5344CB8AC3E}">
        <p14:creationId xmlns:p14="http://schemas.microsoft.com/office/powerpoint/2010/main" val="2762951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9</a:t>
            </a:fld>
            <a:endParaRPr lang="fr-FR"/>
          </a:p>
        </p:txBody>
      </p:sp>
    </p:spTree>
    <p:extLst>
      <p:ext uri="{BB962C8B-B14F-4D97-AF65-F5344CB8AC3E}">
        <p14:creationId xmlns:p14="http://schemas.microsoft.com/office/powerpoint/2010/main" val="759406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10</a:t>
            </a:fld>
            <a:endParaRPr lang="fr-FR"/>
          </a:p>
        </p:txBody>
      </p:sp>
    </p:spTree>
    <p:extLst>
      <p:ext uri="{BB962C8B-B14F-4D97-AF65-F5344CB8AC3E}">
        <p14:creationId xmlns:p14="http://schemas.microsoft.com/office/powerpoint/2010/main" val="2958932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11</a:t>
            </a:fld>
            <a:endParaRPr lang="fr-FR"/>
          </a:p>
        </p:txBody>
      </p:sp>
    </p:spTree>
    <p:extLst>
      <p:ext uri="{BB962C8B-B14F-4D97-AF65-F5344CB8AC3E}">
        <p14:creationId xmlns:p14="http://schemas.microsoft.com/office/powerpoint/2010/main" val="4168699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12</a:t>
            </a:fld>
            <a:endParaRPr lang="fr-FR"/>
          </a:p>
        </p:txBody>
      </p:sp>
    </p:spTree>
    <p:extLst>
      <p:ext uri="{BB962C8B-B14F-4D97-AF65-F5344CB8AC3E}">
        <p14:creationId xmlns:p14="http://schemas.microsoft.com/office/powerpoint/2010/main" val="3566242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13</a:t>
            </a:fld>
            <a:endParaRPr lang="fr-FR"/>
          </a:p>
        </p:txBody>
      </p:sp>
    </p:spTree>
    <p:extLst>
      <p:ext uri="{BB962C8B-B14F-4D97-AF65-F5344CB8AC3E}">
        <p14:creationId xmlns:p14="http://schemas.microsoft.com/office/powerpoint/2010/main" val="2708143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14</a:t>
            </a:fld>
            <a:endParaRPr lang="fr-FR"/>
          </a:p>
        </p:txBody>
      </p:sp>
    </p:spTree>
    <p:extLst>
      <p:ext uri="{BB962C8B-B14F-4D97-AF65-F5344CB8AC3E}">
        <p14:creationId xmlns:p14="http://schemas.microsoft.com/office/powerpoint/2010/main" val="727140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B53EC9E3-B606-44AD-A550-6B7F03E099F4}"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60B39D-E575-4DC2-A87B-2D2777453F84}"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0C960B36-99D7-425A-A104-2B25267DD47E}"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73BCE3C-CBA8-456B-BA02-ABD899E9BBF3}"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5EABA7B-157F-48BC-8158-6AF34F3F1280}" type="datetime1">
              <a:rPr lang="fr-FR" smtClean="0"/>
              <a:t>08/01/2019</a:t>
            </a:fld>
            <a:endParaRPr lang="fr-FR"/>
          </a:p>
        </p:txBody>
      </p:sp>
      <p:sp>
        <p:nvSpPr>
          <p:cNvPr id="8" name="Espace réservé du pied de page 7"/>
          <p:cNvSpPr>
            <a:spLocks noGrp="1"/>
          </p:cNvSpPr>
          <p:nvPr>
            <p:ph type="ftr" sz="quarter" idx="11"/>
          </p:nvPr>
        </p:nvSpPr>
        <p:spPr/>
        <p:txBody>
          <a:bodyPr/>
          <a:lstStyle/>
          <a:p>
            <a:r>
              <a:rPr lang="fr-FR" smtClean="0"/>
              <a:t>PPS Lande Janvier 2019</a:t>
            </a:r>
            <a:endParaRPr lang="fr-FR"/>
          </a:p>
        </p:txBody>
      </p:sp>
      <p:sp>
        <p:nvSpPr>
          <p:cNvPr id="9" name="Espace réservé du numéro de diapositive 8"/>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DF7F4FE-1D0B-414D-9359-21318F6B136F}" type="datetime1">
              <a:rPr lang="fr-FR" smtClean="0"/>
              <a:t>08/01/2019</a:t>
            </a:fld>
            <a:endParaRPr lang="fr-FR"/>
          </a:p>
        </p:txBody>
      </p:sp>
      <p:sp>
        <p:nvSpPr>
          <p:cNvPr id="4" name="Espace réservé du pied de page 3"/>
          <p:cNvSpPr>
            <a:spLocks noGrp="1"/>
          </p:cNvSpPr>
          <p:nvPr>
            <p:ph type="ftr" sz="quarter" idx="11"/>
          </p:nvPr>
        </p:nvSpPr>
        <p:spPr/>
        <p:txBody>
          <a:bodyPr/>
          <a:lstStyle/>
          <a:p>
            <a:r>
              <a:rPr lang="fr-FR" smtClean="0"/>
              <a:t>PPS Lande Janvier 2019</a:t>
            </a:r>
            <a:endParaRPr lang="fr-FR"/>
          </a:p>
        </p:txBody>
      </p:sp>
      <p:sp>
        <p:nvSpPr>
          <p:cNvPr id="5" name="Espace réservé du numéro de diapositive 4"/>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8C1C28B-B3BF-43E6-A831-C691E5506CAD}" type="datetime1">
              <a:rPr lang="fr-FR" smtClean="0"/>
              <a:t>08/01/2019</a:t>
            </a:fld>
            <a:endParaRPr lang="fr-FR"/>
          </a:p>
        </p:txBody>
      </p:sp>
      <p:sp>
        <p:nvSpPr>
          <p:cNvPr id="3" name="Espace réservé du pied de page 2"/>
          <p:cNvSpPr>
            <a:spLocks noGrp="1"/>
          </p:cNvSpPr>
          <p:nvPr>
            <p:ph type="ftr" sz="quarter" idx="11"/>
          </p:nvPr>
        </p:nvSpPr>
        <p:spPr/>
        <p:txBody>
          <a:bodyPr/>
          <a:lstStyle/>
          <a:p>
            <a:r>
              <a:rPr lang="fr-FR" smtClean="0"/>
              <a:t>PPS Lande Janvier 2019</a:t>
            </a:r>
            <a:endParaRPr lang="fr-FR"/>
          </a:p>
        </p:txBody>
      </p:sp>
      <p:sp>
        <p:nvSpPr>
          <p:cNvPr id="4" name="Espace réservé du numéro de diapositive 3"/>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BD43EB4-5991-4A05-BD6D-AD0C4247EEFE}"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3D7DF52-393F-4F3C-83D8-6AE8065372FD}"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985F2-7E64-4B50-81EA-D5BBADD6B66F}"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382FA63-FFE6-489F-AFEC-FFDAB9D826A0}"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500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F83248-C489-4903-BFAD-1B4AE9F8B0F2}" type="datetime1">
              <a:rPr lang="fr-FR" smtClean="0"/>
              <a:t>08/01/2019</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35360" y="341347"/>
            <a:ext cx="11521279" cy="6207529"/>
          </a:xfrm>
          <a:prstGeom prst="rect">
            <a:avLst/>
          </a:prstGeom>
          <a:effectLst>
            <a:softEdge rad="127000"/>
          </a:effectLst>
        </p:spPr>
      </p:pic>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E8B0CE92-212D-4488-81B8-5C0B87A5E01C}"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10" name="Rectangle 9"/>
          <p:cNvSpPr/>
          <p:nvPr/>
        </p:nvSpPr>
        <p:spPr>
          <a:xfrm>
            <a:off x="1537908" y="1289223"/>
            <a:ext cx="9046772" cy="4170372"/>
          </a:xfrm>
          <a:prstGeom prst="rect">
            <a:avLst/>
          </a:prstGeom>
          <a:noFill/>
        </p:spPr>
        <p:txBody>
          <a:bodyPr wrap="none" lIns="91440" tIns="45720" rIns="91440" bIns="45720">
            <a:spAutoFit/>
          </a:bodyPr>
          <a:lstStyle/>
          <a:p>
            <a:pPr algn="ctr"/>
            <a:r>
              <a:rPr lang="fr-FR" sz="199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Au Maroc</a:t>
            </a:r>
          </a:p>
          <a:p>
            <a:pPr algn="ct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 Casablanca N°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3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Par Lande</a:t>
            </a:r>
            <a:endParaRPr lang="fr-FR" sz="6600" b="1" cap="none" spc="50" dirty="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endParaRPr>
          </a:p>
        </p:txBody>
      </p:sp>
      <p:pic>
        <p:nvPicPr>
          <p:cNvPr id="11" name="Image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914835" y="3611343"/>
            <a:ext cx="2211835" cy="293753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5750" advTm="9000">
        <p:circle/>
        <p:sndAc>
          <p:stSnd loop="1">
            <p:snd r:embed="rId3" name="488947_mouthuy_019.wav"/>
          </p:stSnd>
        </p:sndAc>
      </p:transition>
    </mc:Choice>
    <mc:Fallback>
      <p:transition spd="slow" advTm="9000">
        <p:circle/>
        <p:sndAc>
          <p:stSnd loop="1">
            <p:snd r:embed="rId3" name="488947_mouthuy_01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0"/>
                                        <p:tgtEl>
                                          <p:spTgt spid="11"/>
                                        </p:tgtEl>
                                      </p:cBhvr>
                                    </p:animEffect>
                                    <p:anim calcmode="lin" valueType="num">
                                      <p:cBhvr>
                                        <p:cTn id="24" dur="2000" fill="hold"/>
                                        <p:tgtEl>
                                          <p:spTgt spid="11"/>
                                        </p:tgtEl>
                                        <p:attrNameLst>
                                          <p:attrName>ppt_w</p:attrName>
                                        </p:attrNameLst>
                                      </p:cBhvr>
                                      <p:tavLst>
                                        <p:tav tm="0" fmla="#ppt_w*sin(2.5*pi*$)">
                                          <p:val>
                                            <p:fltVal val="0"/>
                                          </p:val>
                                        </p:tav>
                                        <p:tav tm="100000">
                                          <p:val>
                                            <p:fltVal val="1"/>
                                          </p:val>
                                        </p:tav>
                                      </p:tavLst>
                                    </p:anim>
                                    <p:anim calcmode="lin" valueType="num">
                                      <p:cBhvr>
                                        <p:cTn id="2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7" y="-6394"/>
            <a:ext cx="12199153" cy="6870787"/>
          </a:xfrm>
          <a:prstGeom prst="rect">
            <a:avLst/>
          </a:prstGeom>
        </p:spPr>
      </p:pic>
      <p:sp>
        <p:nvSpPr>
          <p:cNvPr id="5" name="Rectangle 4"/>
          <p:cNvSpPr/>
          <p:nvPr/>
        </p:nvSpPr>
        <p:spPr>
          <a:xfrm>
            <a:off x="1295358" y="476672"/>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B757BDD6-3C75-4D3D-981F-C97ED7DBFDD3}" type="datetime1">
              <a:rPr lang="fr-FR" sz="1600" smtClean="0">
                <a:solidFill>
                  <a:srgbClr val="FF0000"/>
                </a:solidFill>
              </a:rPr>
              <a:t>08/01/2019</a:t>
            </a:fld>
            <a:endParaRPr lang="fr-FR" sz="1600" dirty="0">
              <a:solidFill>
                <a:srgbClr val="FF0000"/>
              </a:solidFill>
            </a:endParaRPr>
          </a:p>
        </p:txBody>
      </p:sp>
      <p:sp>
        <p:nvSpPr>
          <p:cNvPr id="7" name="Espace réservé du pied de page 6"/>
          <p:cNvSpPr>
            <a:spLocks noGrp="1"/>
          </p:cNvSpPr>
          <p:nvPr>
            <p:ph type="ftr" sz="quarter" idx="11"/>
          </p:nvPr>
        </p:nvSpPr>
        <p:spPr>
          <a:xfrm>
            <a:off x="4171284" y="6173788"/>
            <a:ext cx="3860800" cy="365125"/>
          </a:xfrm>
        </p:spPr>
        <p:txBody>
          <a:bodyPr/>
          <a:lstStyle/>
          <a:p>
            <a:r>
              <a:rPr lang="fr-FR" sz="2800" smtClean="0">
                <a:solidFill>
                  <a:schemeClr val="tx2">
                    <a:lumMod val="50000"/>
                  </a:schemeClr>
                </a:solidFill>
                <a:latin typeface="Brush Script MT" panose="03060802040406070304" pitchFamily="66" charset="0"/>
              </a:rPr>
              <a:t>PPS Lande Janvier 2019</a:t>
            </a:r>
            <a:endParaRPr lang="fr-FR" sz="2800" dirty="0">
              <a:solidFill>
                <a:schemeClr val="tx2">
                  <a:lumMod val="50000"/>
                </a:schemeClr>
              </a:solidFill>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108582E2-60D7-40E7-AECB-CED9E7320F8D}" type="slidenum">
              <a:rPr lang="fr-FR" sz="1600" b="1" smtClean="0">
                <a:solidFill>
                  <a:srgbClr val="FF0000"/>
                </a:solidFill>
              </a:rPr>
              <a:pPr/>
              <a:t>2</a:t>
            </a:fld>
            <a:endParaRPr lang="fr-FR" sz="1600" b="1" dirty="0">
              <a:solidFill>
                <a:srgbClr val="FF0000"/>
              </a:solidFill>
            </a:endParaRPr>
          </a:p>
        </p:txBody>
      </p:sp>
      <p:sp>
        <p:nvSpPr>
          <p:cNvPr id="10" name="Rectangle 9"/>
          <p:cNvSpPr/>
          <p:nvPr/>
        </p:nvSpPr>
        <p:spPr>
          <a:xfrm>
            <a:off x="1295358" y="1465867"/>
            <a:ext cx="9601282" cy="4247317"/>
          </a:xfrm>
          <a:prstGeom prst="rect">
            <a:avLst/>
          </a:prstGeom>
        </p:spPr>
        <p:txBody>
          <a:bodyPr wrap="square">
            <a:spAutoFit/>
          </a:bodyPr>
          <a:lstStyle/>
          <a:p>
            <a:r>
              <a:rPr lang="fr-FR" sz="5400" b="1" dirty="0">
                <a:ln>
                  <a:solidFill>
                    <a:srgbClr val="FF0000"/>
                  </a:solidFill>
                </a:ln>
                <a:solidFill>
                  <a:schemeClr val="bg1"/>
                </a:solidFill>
                <a:latin typeface="Brush Script MT" panose="03060802040406070304" pitchFamily="66" charset="0"/>
              </a:rPr>
              <a:t>Politique de droit d'auteur. Si le </a:t>
            </a:r>
            <a:r>
              <a:rPr lang="fr-FR" sz="5400" b="1" dirty="0" err="1">
                <a:ln>
                  <a:solidFill>
                    <a:srgbClr val="FF0000"/>
                  </a:solidFill>
                </a:ln>
                <a:solidFill>
                  <a:schemeClr val="bg1"/>
                </a:solidFill>
                <a:latin typeface="Brush Script MT" panose="03060802040406070304" pitchFamily="66" charset="0"/>
              </a:rPr>
              <a:t>pps</a:t>
            </a:r>
            <a:r>
              <a:rPr lang="fr-FR" sz="5400" b="1" dirty="0">
                <a:ln>
                  <a:solidFill>
                    <a:srgbClr val="FF0000"/>
                  </a:solidFill>
                </a:ln>
                <a:solidFill>
                  <a:schemeClr val="bg1"/>
                </a:solidFill>
                <a:latin typeface="Brush Script MT" panose="03060802040406070304" pitchFamily="66" charset="0"/>
              </a:rPr>
              <a:t> que vous avez placé sur Ma Planète enfreint les droits d'auteur, ou est un </a:t>
            </a:r>
            <a:r>
              <a:rPr lang="fr-FR" sz="5400" b="1" dirty="0" err="1">
                <a:ln>
                  <a:solidFill>
                    <a:srgbClr val="FF0000"/>
                  </a:solidFill>
                </a:ln>
                <a:solidFill>
                  <a:schemeClr val="bg1"/>
                </a:solidFill>
                <a:latin typeface="Brush Script MT" panose="03060802040406070304" pitchFamily="66" charset="0"/>
              </a:rPr>
              <a:t>pps</a:t>
            </a:r>
            <a:r>
              <a:rPr lang="fr-FR" sz="5400" b="1" dirty="0">
                <a:ln>
                  <a:solidFill>
                    <a:srgbClr val="FF0000"/>
                  </a:solidFill>
                </a:ln>
                <a:solidFill>
                  <a:schemeClr val="bg1"/>
                </a:solidFill>
                <a:latin typeface="Brush Script MT" panose="03060802040406070304" pitchFamily="66" charset="0"/>
              </a:rPr>
              <a:t> modifié partiellement, il sera effacé sans avis à la première plainte de l'auteur.</a:t>
            </a:r>
          </a:p>
        </p:txBody>
      </p:sp>
    </p:spTree>
    <p:extLst>
      <p:ext uri="{BB962C8B-B14F-4D97-AF65-F5344CB8AC3E}">
        <p14:creationId xmlns:p14="http://schemas.microsoft.com/office/powerpoint/2010/main" val="576512857"/>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973" y="191497"/>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856D8FD-0D64-4802-B26B-CBA2EAABB5B9}"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3</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3" name="Rectangle 2"/>
          <p:cNvSpPr/>
          <p:nvPr/>
        </p:nvSpPr>
        <p:spPr>
          <a:xfrm>
            <a:off x="1343471" y="899383"/>
            <a:ext cx="9505056" cy="5078313"/>
          </a:xfrm>
          <a:prstGeom prst="rect">
            <a:avLst/>
          </a:prstGeom>
        </p:spPr>
        <p:txBody>
          <a:bodyPr wrap="square">
            <a:spAutoFit/>
          </a:bodyPr>
          <a:lstStyle/>
          <a:p>
            <a:r>
              <a:rPr lang="fr-FR" sz="3600" b="1" dirty="0"/>
              <a:t>Casablanca est une ville portuaire et un pôle commercial situé à l'ouest du Maroc, face à l'océan Atlantique. L'héritage colonial français de la ville se reflète dans l'architecture mauresque du centre-ville, alliant style mauresque et Art déco européen. Partiellement érigée sur l'eau, l'immense mosquée Hassan II, achevée en 1993, comprend un minaret de 210 mètres de haut avec des lasers orientés vers La Mecque.</a:t>
            </a:r>
          </a:p>
        </p:txBody>
      </p:sp>
    </p:spTree>
    <p:extLst>
      <p:ext uri="{BB962C8B-B14F-4D97-AF65-F5344CB8AC3E}">
        <p14:creationId xmlns:p14="http://schemas.microsoft.com/office/powerpoint/2010/main" val="434255217"/>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93A4D6E-6730-4B93-8C93-1379359F1A2A}"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4</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9616" y="827260"/>
            <a:ext cx="6840760" cy="5258835"/>
          </a:xfrm>
          <a:prstGeom prst="rect">
            <a:avLst/>
          </a:prstGeom>
          <a:effectLst>
            <a:softEdge rad="127000"/>
          </a:effectLst>
        </p:spPr>
      </p:pic>
    </p:spTree>
    <p:extLst>
      <p:ext uri="{BB962C8B-B14F-4D97-AF65-F5344CB8AC3E}">
        <p14:creationId xmlns:p14="http://schemas.microsoft.com/office/powerpoint/2010/main" val="2395209854"/>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49F06FC-1031-438D-8A0D-82B51A153FE0}"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5</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24544" y="876633"/>
            <a:ext cx="10166912" cy="5194657"/>
          </a:xfrm>
          <a:prstGeom prst="rect">
            <a:avLst/>
          </a:prstGeom>
          <a:effectLst>
            <a:softEdge rad="127000"/>
          </a:effectLst>
        </p:spPr>
      </p:pic>
    </p:spTree>
    <p:extLst>
      <p:ext uri="{BB962C8B-B14F-4D97-AF65-F5344CB8AC3E}">
        <p14:creationId xmlns:p14="http://schemas.microsoft.com/office/powerpoint/2010/main" val="3246077252"/>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B98B5B6-3DC0-4D4D-AA6B-FD3AE449166D}"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6</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055438" y="908719"/>
            <a:ext cx="10081121" cy="5040561"/>
          </a:xfrm>
          <a:prstGeom prst="rect">
            <a:avLst/>
          </a:prstGeom>
          <a:effectLst>
            <a:softEdge rad="127000"/>
          </a:effectLst>
        </p:spPr>
      </p:pic>
    </p:spTree>
    <p:extLst>
      <p:ext uri="{BB962C8B-B14F-4D97-AF65-F5344CB8AC3E}">
        <p14:creationId xmlns:p14="http://schemas.microsoft.com/office/powerpoint/2010/main" val="2152211398"/>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25B919D-7E7F-413E-83CC-42F7ADDB045F}"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7</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759635" y="770051"/>
            <a:ext cx="8476728" cy="5443770"/>
          </a:xfrm>
          <a:prstGeom prst="rect">
            <a:avLst/>
          </a:prstGeom>
          <a:effectLst>
            <a:softEdge rad="127000"/>
          </a:effectLst>
        </p:spPr>
      </p:pic>
    </p:spTree>
    <p:extLst>
      <p:ext uri="{BB962C8B-B14F-4D97-AF65-F5344CB8AC3E}">
        <p14:creationId xmlns:p14="http://schemas.microsoft.com/office/powerpoint/2010/main" val="1836241225"/>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5883A8C-AED7-481E-8273-833DEAFC7E04}"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8</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35460" y="1052736"/>
            <a:ext cx="9901100" cy="4680520"/>
          </a:xfrm>
          <a:prstGeom prst="rect">
            <a:avLst/>
          </a:prstGeom>
          <a:effectLst>
            <a:softEdge rad="127000"/>
          </a:effectLst>
        </p:spPr>
      </p:pic>
    </p:spTree>
    <p:extLst>
      <p:ext uri="{BB962C8B-B14F-4D97-AF65-F5344CB8AC3E}">
        <p14:creationId xmlns:p14="http://schemas.microsoft.com/office/powerpoint/2010/main" val="3203944982"/>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17CF480-53FB-4D76-AE81-FCDC7891CD30}"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9</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8594" y="876634"/>
            <a:ext cx="9234946" cy="5194657"/>
          </a:xfrm>
          <a:prstGeom prst="rect">
            <a:avLst/>
          </a:prstGeom>
          <a:effectLst>
            <a:softEdge rad="127000"/>
          </a:effectLst>
        </p:spPr>
      </p:pic>
    </p:spTree>
    <p:extLst>
      <p:ext uri="{BB962C8B-B14F-4D97-AF65-F5344CB8AC3E}">
        <p14:creationId xmlns:p14="http://schemas.microsoft.com/office/powerpoint/2010/main" val="270737589"/>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F011349F-00D6-4801-9FE0-114C59C96513}"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10</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770903" y="737764"/>
            <a:ext cx="8465459" cy="5502548"/>
          </a:xfrm>
          <a:prstGeom prst="rect">
            <a:avLst/>
          </a:prstGeom>
          <a:effectLst>
            <a:softEdge rad="127000"/>
          </a:effectLst>
        </p:spPr>
      </p:pic>
    </p:spTree>
    <p:extLst>
      <p:ext uri="{BB962C8B-B14F-4D97-AF65-F5344CB8AC3E}">
        <p14:creationId xmlns:p14="http://schemas.microsoft.com/office/powerpoint/2010/main" val="3162789168"/>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20BA1C3-B11E-42BD-8F5D-33E87C9B5EC7}"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11</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343472" y="1129108"/>
            <a:ext cx="9649072" cy="4532140"/>
          </a:xfrm>
          <a:prstGeom prst="rect">
            <a:avLst/>
          </a:prstGeom>
          <a:effectLst>
            <a:softEdge rad="127000"/>
          </a:effectLst>
        </p:spPr>
      </p:pic>
    </p:spTree>
    <p:extLst>
      <p:ext uri="{BB962C8B-B14F-4D97-AF65-F5344CB8AC3E}">
        <p14:creationId xmlns:p14="http://schemas.microsoft.com/office/powerpoint/2010/main" val="1656783006"/>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39DDF92-A4F7-472C-AC91-5BB7D42DB79C}"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12</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89348" y="876634"/>
            <a:ext cx="9413304" cy="5294984"/>
          </a:xfrm>
          <a:prstGeom prst="rect">
            <a:avLst/>
          </a:prstGeom>
          <a:effectLst>
            <a:softEdge rad="127000"/>
          </a:effectLst>
        </p:spPr>
      </p:pic>
    </p:spTree>
    <p:extLst>
      <p:ext uri="{BB962C8B-B14F-4D97-AF65-F5344CB8AC3E}">
        <p14:creationId xmlns:p14="http://schemas.microsoft.com/office/powerpoint/2010/main" val="1458961053"/>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58FEE3D-3B6D-4208-B616-E7DF27A853C4}"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13</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3344" y="804229"/>
            <a:ext cx="9485312" cy="5409592"/>
          </a:xfrm>
          <a:prstGeom prst="rect">
            <a:avLst/>
          </a:prstGeom>
          <a:effectLst>
            <a:softEdge rad="127000"/>
          </a:effectLst>
        </p:spPr>
      </p:pic>
    </p:spTree>
    <p:extLst>
      <p:ext uri="{BB962C8B-B14F-4D97-AF65-F5344CB8AC3E}">
        <p14:creationId xmlns:p14="http://schemas.microsoft.com/office/powerpoint/2010/main" val="2436095167"/>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335360" y="342899"/>
            <a:ext cx="11521279" cy="6207529"/>
          </a:xfrm>
          <a:prstGeom prst="rect">
            <a:avLst/>
          </a:prstGeom>
          <a:effectLst>
            <a:softEdge rad="127000"/>
          </a:effectLst>
        </p:spPr>
      </p:pic>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7B3C36F0-A9DE-4FA8-B538-F0DE0B4BF0D1}"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14</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10" name="Rectangle 9"/>
          <p:cNvSpPr/>
          <p:nvPr/>
        </p:nvSpPr>
        <p:spPr>
          <a:xfrm>
            <a:off x="2327202" y="228847"/>
            <a:ext cx="7586051" cy="6432530"/>
          </a:xfrm>
          <a:prstGeom prst="rect">
            <a:avLst/>
          </a:prstGeom>
          <a:noFill/>
        </p:spPr>
        <p:txBody>
          <a:bodyPr wrap="none" lIns="91440" tIns="45720" rIns="91440" bIns="45720">
            <a:spAutoFit/>
          </a:bodyPr>
          <a:lstStyle/>
          <a:p>
            <a:pPr algn="ct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C’était</a:t>
            </a:r>
          </a:p>
          <a:p>
            <a:pPr algn="ct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Au Maroc</a:t>
            </a:r>
          </a:p>
          <a:p>
            <a:pPr algn="ctr"/>
            <a:r>
              <a:rPr lang="fr-FR" sz="80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Par Lande</a:t>
            </a:r>
            <a:endParaRPr lang="fr-FR" sz="8000" b="1" cap="none" spc="50" dirty="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endParaRPr>
          </a:p>
        </p:txBody>
      </p:sp>
      <p:pic>
        <p:nvPicPr>
          <p:cNvPr id="11" name="Imag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961944" y="3601380"/>
            <a:ext cx="2211835" cy="2937533"/>
          </a:xfrm>
          <a:prstGeom prst="rect">
            <a:avLst/>
          </a:prstGeom>
        </p:spPr>
      </p:pic>
    </p:spTree>
    <p:extLst>
      <p:ext uri="{BB962C8B-B14F-4D97-AF65-F5344CB8AC3E}">
        <p14:creationId xmlns:p14="http://schemas.microsoft.com/office/powerpoint/2010/main" val="1899708460"/>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2" end="2"/>
                                            </p:txEl>
                                          </p:spTgt>
                                        </p:tgtEl>
                                        <p:attrNameLst>
                                          <p:attrName>ppt_w</p:attrName>
                                        </p:attrNameLst>
                                      </p:cBhvr>
                                    </p:anim>
                                    <p:anim by="(#ppt_w*0.50)" calcmode="lin" valueType="num">
                                      <p:cBhvr>
                                        <p:cTn id="24" dur="500" decel="50000" autoRev="1" fill="hold">
                                          <p:stCondLst>
                                            <p:cond delay="0"/>
                                          </p:stCondLst>
                                        </p:cTn>
                                        <p:tgtEl>
                                          <p:spTgt spid="10">
                                            <p:txEl>
                                              <p:pRg st="2" end="2"/>
                                            </p:txEl>
                                          </p:spTgt>
                                        </p:tgtEl>
                                        <p:attrNameLst>
                                          <p:attrName>ppt_x</p:attrName>
                                        </p:attrNameLst>
                                      </p:cBhvr>
                                    </p:anim>
                                    <p:anim from="(-#ppt_h/2)" to="(#ppt_y)" calcmode="lin" valueType="num">
                                      <p:cBhvr>
                                        <p:cTn id="25" dur="1000" fill="hold">
                                          <p:stCondLst>
                                            <p:cond delay="0"/>
                                          </p:stCondLst>
                                        </p:cTn>
                                        <p:tgtEl>
                                          <p:spTgt spid="10">
                                            <p:txEl>
                                              <p:pRg st="2" end="2"/>
                                            </p:txEl>
                                          </p:spTgt>
                                        </p:tgtEl>
                                        <p:attrNameLst>
                                          <p:attrName>ppt_y</p:attrName>
                                        </p:attrNameLst>
                                      </p:cBhvr>
                                    </p:anim>
                                    <p:animRot by="21600000">
                                      <p:cBhvr>
                                        <p:cTn id="26" dur="1000" fill="hold">
                                          <p:stCondLst>
                                            <p:cond delay="0"/>
                                          </p:stCondLst>
                                        </p:cTn>
                                        <p:tgtEl>
                                          <p:spTgt spid="10">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2000"/>
                                        <p:tgtEl>
                                          <p:spTgt spid="11"/>
                                        </p:tgtEl>
                                      </p:cBhvr>
                                    </p:animEffect>
                                    <p:anim calcmode="lin" valueType="num">
                                      <p:cBhvr>
                                        <p:cTn id="32" dur="2000" fill="hold"/>
                                        <p:tgtEl>
                                          <p:spTgt spid="11"/>
                                        </p:tgtEl>
                                        <p:attrNameLst>
                                          <p:attrName>ppt_w</p:attrName>
                                        </p:attrNameLst>
                                      </p:cBhvr>
                                      <p:tavLst>
                                        <p:tav tm="0" fmla="#ppt_w*sin(2.5*pi*$)">
                                          <p:val>
                                            <p:fltVal val="0"/>
                                          </p:val>
                                        </p:tav>
                                        <p:tav tm="100000">
                                          <p:val>
                                            <p:fltVal val="1"/>
                                          </p:val>
                                        </p:tav>
                                      </p:tavLst>
                                    </p:anim>
                                    <p:anim calcmode="lin" valueType="num">
                                      <p:cBhvr>
                                        <p:cTn id="3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760EC82-3144-4B60-95BA-06B7E6F22B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Thème désert - Dromadaires</Template>
  <TotalTime>280</TotalTime>
  <Words>362</Words>
  <Application>Microsoft Office PowerPoint</Application>
  <PresentationFormat>Grand écran</PresentationFormat>
  <Paragraphs>76</Paragraphs>
  <Slides>14</Slides>
  <Notes>13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Brush Script MT</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 saliou</dc:creator>
  <cp:keywords/>
  <cp:lastModifiedBy>Alain</cp:lastModifiedBy>
  <cp:revision>61</cp:revision>
  <dcterms:created xsi:type="dcterms:W3CDTF">2018-10-08T11:52:57Z</dcterms:created>
  <dcterms:modified xsi:type="dcterms:W3CDTF">2019-01-08T02:37:38Z</dcterms:modified>
  <cp:contentStatus>Final</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TC300072199990</vt:lpwstr>
  </property>
  <property fmtid="{D5CDD505-2E9C-101B-9397-08002B2CF9AE}" pid="3" name="_MarkAsFinal">
    <vt:bool>true</vt:bool>
  </property>
</Properties>
</file>