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2"/>
  </p:sldMasterIdLst>
  <p:notesMasterIdLst>
    <p:notesMasterId r:id="rId17"/>
  </p:notesMasterIdLst>
  <p:sldIdLst>
    <p:sldId id="256" r:id="rId3"/>
    <p:sldId id="257" r:id="rId4"/>
    <p:sldId id="269" r:id="rId5"/>
    <p:sldId id="258" r:id="rId6"/>
    <p:sldId id="262" r:id="rId7"/>
    <p:sldId id="264" r:id="rId8"/>
    <p:sldId id="265" r:id="rId9"/>
    <p:sldId id="266" r:id="rId10"/>
    <p:sldId id="263" r:id="rId11"/>
    <p:sldId id="267" r:id="rId12"/>
    <p:sldId id="260" r:id="rId13"/>
    <p:sldId id="268" r:id="rId14"/>
    <p:sldId id="261" r:id="rId15"/>
    <p:sldId id="259"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dt5ArAMLbxplP8z9MMq/DQ==" hashData="CGWSRTk2DYEA9TLlqgiSKbe66eAXZ6bBq/E3x1k67nRIGxAk6XwtmvWPaq7I6iyg03Y4Wkbg4eWos/zMaFLliQ=="/>
  <p:extLst>
    <p:ext uri="{EFAFB233-063F-42B5-8137-9DF3F51BA10A}">
      <p15:sldGuideLst xmlns:p15="http://schemas.microsoft.com/office/powerpoint/2012/main">
        <p15:guide id="1" orient="horz" pos="2115"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57" autoAdjust="0"/>
    <p:restoredTop sz="94660"/>
  </p:normalViewPr>
  <p:slideViewPr>
    <p:cSldViewPr>
      <p:cViewPr varScale="1">
        <p:scale>
          <a:sx n="80" d="100"/>
          <a:sy n="80" d="100"/>
        </p:scale>
        <p:origin x="96" y="84"/>
      </p:cViewPr>
      <p:guideLst>
        <p:guide orient="horz" pos="2115"/>
        <p:guide pos="384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notesMaster" Target="notesMasters/notesMaster1.xml"/><Relationship Id="rId2" Type="http://schemas.openxmlformats.org/officeDocument/2006/relationships/slideMaster" Target="slideMasters/slideMaster1.xml"/><Relationship Id="rId16" Type="http://schemas.openxmlformats.org/officeDocument/2006/relationships/slide" Target="slides/slide14.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449BB09-2AC1-4CBB-94F2-FC8F5FD97B5D}" type="datetimeFigureOut">
              <a:rPr lang="fr-FR" smtClean="0"/>
              <a:t>08/01/2019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3585509-1901-49E2-A535-EB4FDFC20E27}" type="slidenum">
              <a:rPr lang="fr-FR" smtClean="0"/>
              <a:t>‹N°›</a:t>
            </a:fld>
            <a:endParaRPr lang="fr-FR"/>
          </a:p>
        </p:txBody>
      </p:sp>
    </p:spTree>
    <p:extLst>
      <p:ext uri="{BB962C8B-B14F-4D97-AF65-F5344CB8AC3E}">
        <p14:creationId xmlns:p14="http://schemas.microsoft.com/office/powerpoint/2010/main" val="42495466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3585509-1901-49E2-A535-EB4FDFC20E27}" type="slidenum">
              <a:rPr lang="fr-FR" smtClean="0"/>
              <a:t>1</a:t>
            </a:fld>
            <a:endParaRPr lang="fr-FR"/>
          </a:p>
        </p:txBody>
      </p:sp>
    </p:spTree>
    <p:extLst>
      <p:ext uri="{BB962C8B-B14F-4D97-AF65-F5344CB8AC3E}">
        <p14:creationId xmlns:p14="http://schemas.microsoft.com/office/powerpoint/2010/main" val="216242194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3585509-1901-49E2-A535-EB4FDFC20E27}" type="slidenum">
              <a:rPr lang="fr-FR" smtClean="0"/>
              <a:t>3</a:t>
            </a:fld>
            <a:endParaRPr lang="fr-FR"/>
          </a:p>
        </p:txBody>
      </p:sp>
    </p:spTree>
    <p:extLst>
      <p:ext uri="{BB962C8B-B14F-4D97-AF65-F5344CB8AC3E}">
        <p14:creationId xmlns:p14="http://schemas.microsoft.com/office/powerpoint/2010/main" val="356624204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3585509-1901-49E2-A535-EB4FDFC20E27}" type="slidenum">
              <a:rPr lang="fr-FR" smtClean="0"/>
              <a:t>4</a:t>
            </a:fld>
            <a:endParaRPr lang="fr-FR"/>
          </a:p>
        </p:txBody>
      </p:sp>
    </p:spTree>
    <p:extLst>
      <p:ext uri="{BB962C8B-B14F-4D97-AF65-F5344CB8AC3E}">
        <p14:creationId xmlns:p14="http://schemas.microsoft.com/office/powerpoint/2010/main" val="20466189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3585509-1901-49E2-A535-EB4FDFC20E27}" type="slidenum">
              <a:rPr lang="fr-FR" smtClean="0"/>
              <a:t>5</a:t>
            </a:fld>
            <a:endParaRPr lang="fr-FR"/>
          </a:p>
        </p:txBody>
      </p:sp>
    </p:spTree>
    <p:extLst>
      <p:ext uri="{BB962C8B-B14F-4D97-AF65-F5344CB8AC3E}">
        <p14:creationId xmlns:p14="http://schemas.microsoft.com/office/powerpoint/2010/main" val="204337160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3585509-1901-49E2-A535-EB4FDFC20E27}" type="slidenum">
              <a:rPr lang="fr-FR" smtClean="0"/>
              <a:t>6</a:t>
            </a:fld>
            <a:endParaRPr lang="fr-FR"/>
          </a:p>
        </p:txBody>
      </p:sp>
    </p:spTree>
    <p:extLst>
      <p:ext uri="{BB962C8B-B14F-4D97-AF65-F5344CB8AC3E}">
        <p14:creationId xmlns:p14="http://schemas.microsoft.com/office/powerpoint/2010/main" val="117933824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3585509-1901-49E2-A535-EB4FDFC20E27}" type="slidenum">
              <a:rPr lang="fr-FR" smtClean="0"/>
              <a:t>7</a:t>
            </a:fld>
            <a:endParaRPr lang="fr-FR"/>
          </a:p>
        </p:txBody>
      </p:sp>
    </p:spTree>
    <p:extLst>
      <p:ext uri="{BB962C8B-B14F-4D97-AF65-F5344CB8AC3E}">
        <p14:creationId xmlns:p14="http://schemas.microsoft.com/office/powerpoint/2010/main" val="35507087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3585509-1901-49E2-A535-EB4FDFC20E27}" type="slidenum">
              <a:rPr lang="fr-FR" smtClean="0"/>
              <a:t>8</a:t>
            </a:fld>
            <a:endParaRPr lang="fr-FR"/>
          </a:p>
        </p:txBody>
      </p:sp>
    </p:spTree>
    <p:extLst>
      <p:ext uri="{BB962C8B-B14F-4D97-AF65-F5344CB8AC3E}">
        <p14:creationId xmlns:p14="http://schemas.microsoft.com/office/powerpoint/2010/main" val="17789689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3585509-1901-49E2-A535-EB4FDFC20E27}" type="slidenum">
              <a:rPr lang="fr-FR" smtClean="0"/>
              <a:t>9</a:t>
            </a:fld>
            <a:endParaRPr lang="fr-FR"/>
          </a:p>
        </p:txBody>
      </p:sp>
    </p:spTree>
    <p:extLst>
      <p:ext uri="{BB962C8B-B14F-4D97-AF65-F5344CB8AC3E}">
        <p14:creationId xmlns:p14="http://schemas.microsoft.com/office/powerpoint/2010/main" val="276295141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3585509-1901-49E2-A535-EB4FDFC20E27}" type="slidenum">
              <a:rPr lang="fr-FR" smtClean="0"/>
              <a:t>10</a:t>
            </a:fld>
            <a:endParaRPr lang="fr-FR"/>
          </a:p>
        </p:txBody>
      </p:sp>
    </p:spTree>
    <p:extLst>
      <p:ext uri="{BB962C8B-B14F-4D97-AF65-F5344CB8AC3E}">
        <p14:creationId xmlns:p14="http://schemas.microsoft.com/office/powerpoint/2010/main" val="75940656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3585509-1901-49E2-A535-EB4FDFC20E27}" type="slidenum">
              <a:rPr lang="fr-FR" smtClean="0"/>
              <a:t>11</a:t>
            </a:fld>
            <a:endParaRPr lang="fr-FR"/>
          </a:p>
        </p:txBody>
      </p:sp>
    </p:spTree>
    <p:extLst>
      <p:ext uri="{BB962C8B-B14F-4D97-AF65-F5344CB8AC3E}">
        <p14:creationId xmlns:p14="http://schemas.microsoft.com/office/powerpoint/2010/main" val="295893294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3585509-1901-49E2-A535-EB4FDFC20E27}" type="slidenum">
              <a:rPr lang="fr-FR" smtClean="0"/>
              <a:t>12</a:t>
            </a:fld>
            <a:endParaRPr lang="fr-FR"/>
          </a:p>
        </p:txBody>
      </p:sp>
    </p:spTree>
    <p:extLst>
      <p:ext uri="{BB962C8B-B14F-4D97-AF65-F5344CB8AC3E}">
        <p14:creationId xmlns:p14="http://schemas.microsoft.com/office/powerpoint/2010/main" val="416869924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3585509-1901-49E2-A535-EB4FDFC20E27}" type="slidenum">
              <a:rPr lang="fr-FR" smtClean="0"/>
              <a:t>13</a:t>
            </a:fld>
            <a:endParaRPr lang="fr-FR"/>
          </a:p>
        </p:txBody>
      </p:sp>
    </p:spTree>
    <p:extLst>
      <p:ext uri="{BB962C8B-B14F-4D97-AF65-F5344CB8AC3E}">
        <p14:creationId xmlns:p14="http://schemas.microsoft.com/office/powerpoint/2010/main" val="270814353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3585509-1901-49E2-A535-EB4FDFC20E27}" type="slidenum">
              <a:rPr lang="fr-FR" smtClean="0"/>
              <a:t>14</a:t>
            </a:fld>
            <a:endParaRPr lang="fr-FR"/>
          </a:p>
        </p:txBody>
      </p:sp>
    </p:spTree>
    <p:extLst>
      <p:ext uri="{BB962C8B-B14F-4D97-AF65-F5344CB8AC3E}">
        <p14:creationId xmlns:p14="http://schemas.microsoft.com/office/powerpoint/2010/main" val="7271404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914400" y="2130426"/>
            <a:ext cx="10363200" cy="1470025"/>
          </a:xfrm>
        </p:spPr>
        <p:txBody>
          <a:bodyPr/>
          <a:lstStyle/>
          <a:p>
            <a:r>
              <a:rPr lang="fr-FR" smtClean="0"/>
              <a:t>Modifiez le style du titre</a:t>
            </a:r>
            <a:endParaRPr lang="fr-FR"/>
          </a:p>
        </p:txBody>
      </p:sp>
      <p:sp>
        <p:nvSpPr>
          <p:cNvPr id="3" name="Sous-titr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Modifier le style des sous-titres du masque</a:t>
            </a:r>
            <a:endParaRPr lang="fr-FR"/>
          </a:p>
        </p:txBody>
      </p:sp>
      <p:sp>
        <p:nvSpPr>
          <p:cNvPr id="4" name="Espace réservé de la date 3"/>
          <p:cNvSpPr>
            <a:spLocks noGrp="1"/>
          </p:cNvSpPr>
          <p:nvPr>
            <p:ph type="dt" sz="half" idx="10"/>
          </p:nvPr>
        </p:nvSpPr>
        <p:spPr/>
        <p:txBody>
          <a:bodyPr/>
          <a:lstStyle/>
          <a:p>
            <a:fld id="{B53EC9E3-B606-44AD-A550-6B7F03E099F4}" type="datetime1">
              <a:rPr lang="fr-FR" smtClean="0"/>
              <a:t>08/01/2019</a:t>
            </a:fld>
            <a:endParaRPr lang="fr-FR"/>
          </a:p>
        </p:txBody>
      </p:sp>
      <p:sp>
        <p:nvSpPr>
          <p:cNvPr id="5" name="Espace réservé du pied de page 4"/>
          <p:cNvSpPr>
            <a:spLocks noGrp="1"/>
          </p:cNvSpPr>
          <p:nvPr>
            <p:ph type="ftr" sz="quarter" idx="11"/>
          </p:nvPr>
        </p:nvSpPr>
        <p:spPr/>
        <p:txBody>
          <a:bodyPr/>
          <a:lstStyle/>
          <a:p>
            <a:r>
              <a:rPr lang="fr-FR" smtClean="0"/>
              <a:t>PPS Lande Janvier 2019</a:t>
            </a:r>
            <a:endParaRPr lang="fr-FR"/>
          </a:p>
        </p:txBody>
      </p:sp>
      <p:sp>
        <p:nvSpPr>
          <p:cNvPr id="6" name="Espace réservé du numéro de diapositive 5"/>
          <p:cNvSpPr>
            <a:spLocks noGrp="1"/>
          </p:cNvSpPr>
          <p:nvPr>
            <p:ph type="sldNum" sz="quarter" idx="12"/>
          </p:nvPr>
        </p:nvSpPr>
        <p:spPr/>
        <p:txBody>
          <a:bodyPr/>
          <a:lstStyle/>
          <a:p>
            <a:fld id="{108582E2-60D7-40E7-AECB-CED9E7320F8D}" type="slidenum">
              <a:rPr lang="fr-FR" smtClean="0"/>
              <a:pPr/>
              <a:t>‹N°›</a:t>
            </a:fld>
            <a:endParaRPr lang="fr-FR"/>
          </a:p>
        </p:txBody>
      </p:sp>
    </p:spTree>
  </p:cSld>
  <p:clrMapOvr>
    <a:masterClrMapping/>
  </p:clrMapOvr>
  <mc:AlternateContent xmlns:mc="http://schemas.openxmlformats.org/markup-compatibility/2006">
    <mc:Choice xmlns:p14="http://schemas.microsoft.com/office/powerpoint/2010/main" Requires="p14">
      <p:transition spd="slow" p14:dur="5750" advTm="9000">
        <p:circle/>
      </p:transition>
    </mc:Choice>
    <mc:Fallback>
      <p:transition spd="slow" advTm="9000">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F60B39D-E575-4DC2-A87B-2D2777453F84}" type="datetime1">
              <a:rPr lang="fr-FR" smtClean="0"/>
              <a:t>08/01/2019</a:t>
            </a:fld>
            <a:endParaRPr lang="fr-FR"/>
          </a:p>
        </p:txBody>
      </p:sp>
      <p:sp>
        <p:nvSpPr>
          <p:cNvPr id="5" name="Espace réservé du pied de page 4"/>
          <p:cNvSpPr>
            <a:spLocks noGrp="1"/>
          </p:cNvSpPr>
          <p:nvPr>
            <p:ph type="ftr" sz="quarter" idx="11"/>
          </p:nvPr>
        </p:nvSpPr>
        <p:spPr/>
        <p:txBody>
          <a:bodyPr/>
          <a:lstStyle/>
          <a:p>
            <a:r>
              <a:rPr lang="fr-FR" smtClean="0"/>
              <a:t>PPS Lande Janvier 2019</a:t>
            </a:r>
            <a:endParaRPr lang="fr-FR"/>
          </a:p>
        </p:txBody>
      </p:sp>
      <p:sp>
        <p:nvSpPr>
          <p:cNvPr id="6" name="Espace réservé du numéro de diapositive 5"/>
          <p:cNvSpPr>
            <a:spLocks noGrp="1"/>
          </p:cNvSpPr>
          <p:nvPr>
            <p:ph type="sldNum" sz="quarter" idx="12"/>
          </p:nvPr>
        </p:nvSpPr>
        <p:spPr/>
        <p:txBody>
          <a:bodyPr/>
          <a:lstStyle/>
          <a:p>
            <a:fld id="{108582E2-60D7-40E7-AECB-CED9E7320F8D}" type="slidenum">
              <a:rPr lang="fr-FR" smtClean="0"/>
              <a:pPr/>
              <a:t>‹N°›</a:t>
            </a:fld>
            <a:endParaRPr lang="fr-FR"/>
          </a:p>
        </p:txBody>
      </p:sp>
    </p:spTree>
  </p:cSld>
  <p:clrMapOvr>
    <a:masterClrMapping/>
  </p:clrMapOvr>
  <mc:AlternateContent xmlns:mc="http://schemas.openxmlformats.org/markup-compatibility/2006">
    <mc:Choice xmlns:p14="http://schemas.microsoft.com/office/powerpoint/2010/main" Requires="p14">
      <p:transition spd="slow" p14:dur="5750" advTm="9000">
        <p:circle/>
      </p:transition>
    </mc:Choice>
    <mc:Fallback>
      <p:transition spd="slow" advTm="9000">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963084" y="4406901"/>
            <a:ext cx="10363200" cy="1362075"/>
          </a:xfrm>
        </p:spPr>
        <p:txBody>
          <a:bodyPr anchor="t"/>
          <a:lstStyle>
            <a:lvl1pPr algn="l">
              <a:defRPr sz="4000" b="1" cap="all"/>
            </a:lvl1pPr>
          </a:lstStyle>
          <a:p>
            <a:r>
              <a:rPr lang="fr-FR" smtClean="0"/>
              <a:t>Modifiez le style du titre</a:t>
            </a:r>
            <a:endParaRPr lang="fr-FR"/>
          </a:p>
        </p:txBody>
      </p:sp>
      <p:sp>
        <p:nvSpPr>
          <p:cNvPr id="3" name="Espace réservé du texte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Modifier les styles du texte du masque</a:t>
            </a:r>
          </a:p>
        </p:txBody>
      </p:sp>
      <p:sp>
        <p:nvSpPr>
          <p:cNvPr id="4" name="Espace réservé de la date 3"/>
          <p:cNvSpPr>
            <a:spLocks noGrp="1"/>
          </p:cNvSpPr>
          <p:nvPr>
            <p:ph type="dt" sz="half" idx="10"/>
          </p:nvPr>
        </p:nvSpPr>
        <p:spPr/>
        <p:txBody>
          <a:bodyPr/>
          <a:lstStyle/>
          <a:p>
            <a:fld id="{0C960B36-99D7-425A-A104-2B25267DD47E}" type="datetime1">
              <a:rPr lang="fr-FR" smtClean="0"/>
              <a:t>08/01/2019</a:t>
            </a:fld>
            <a:endParaRPr lang="fr-FR"/>
          </a:p>
        </p:txBody>
      </p:sp>
      <p:sp>
        <p:nvSpPr>
          <p:cNvPr id="5" name="Espace réservé du pied de page 4"/>
          <p:cNvSpPr>
            <a:spLocks noGrp="1"/>
          </p:cNvSpPr>
          <p:nvPr>
            <p:ph type="ftr" sz="quarter" idx="11"/>
          </p:nvPr>
        </p:nvSpPr>
        <p:spPr/>
        <p:txBody>
          <a:bodyPr/>
          <a:lstStyle/>
          <a:p>
            <a:r>
              <a:rPr lang="fr-FR" smtClean="0"/>
              <a:t>PPS Lande Janvier 2019</a:t>
            </a:r>
            <a:endParaRPr lang="fr-FR"/>
          </a:p>
        </p:txBody>
      </p:sp>
      <p:sp>
        <p:nvSpPr>
          <p:cNvPr id="6" name="Espace réservé du numéro de diapositive 5"/>
          <p:cNvSpPr>
            <a:spLocks noGrp="1"/>
          </p:cNvSpPr>
          <p:nvPr>
            <p:ph type="sldNum" sz="quarter" idx="12"/>
          </p:nvPr>
        </p:nvSpPr>
        <p:spPr/>
        <p:txBody>
          <a:bodyPr/>
          <a:lstStyle/>
          <a:p>
            <a:fld id="{108582E2-60D7-40E7-AECB-CED9E7320F8D}" type="slidenum">
              <a:rPr lang="fr-FR" smtClean="0"/>
              <a:pPr/>
              <a:t>‹N°›</a:t>
            </a:fld>
            <a:endParaRPr lang="fr-FR"/>
          </a:p>
        </p:txBody>
      </p:sp>
    </p:spTree>
  </p:cSld>
  <p:clrMapOvr>
    <a:masterClrMapping/>
  </p:clrMapOvr>
  <mc:AlternateContent xmlns:mc="http://schemas.openxmlformats.org/markup-compatibility/2006">
    <mc:Choice xmlns:p14="http://schemas.microsoft.com/office/powerpoint/2010/main" Requires="p14">
      <p:transition spd="slow" p14:dur="5750" advTm="9000">
        <p:circle/>
      </p:transition>
    </mc:Choice>
    <mc:Fallback>
      <p:transition spd="slow" advTm="9000">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473BCE3C-CBA8-456B-BA02-ABD899E9BBF3}" type="datetime1">
              <a:rPr lang="fr-FR" smtClean="0"/>
              <a:t>08/01/2019</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108582E2-60D7-40E7-AECB-CED9E7320F8D}" type="slidenum">
              <a:rPr lang="fr-FR" smtClean="0"/>
              <a:pPr/>
              <a:t>‹N°›</a:t>
            </a:fld>
            <a:endParaRPr lang="fr-FR"/>
          </a:p>
        </p:txBody>
      </p:sp>
    </p:spTree>
  </p:cSld>
  <p:clrMapOvr>
    <a:masterClrMapping/>
  </p:clrMapOvr>
  <mc:AlternateContent xmlns:mc="http://schemas.openxmlformats.org/markup-compatibility/2006">
    <mc:Choice xmlns:p14="http://schemas.microsoft.com/office/powerpoint/2010/main" Requires="p14">
      <p:transition spd="slow" p14:dur="5750" advTm="9000">
        <p:circle/>
      </p:transition>
    </mc:Choice>
    <mc:Fallback>
      <p:transition spd="slow" advTm="9000">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Modifiez le style du titre</a:t>
            </a:r>
            <a:endParaRPr lang="fr-FR"/>
          </a:p>
        </p:txBody>
      </p:sp>
      <p:sp>
        <p:nvSpPr>
          <p:cNvPr id="3" name="Espace réservé du texte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Espace réservé du contenu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Espace réservé du contenu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55EABA7B-157F-48BC-8158-6AF34F3F1280}" type="datetime1">
              <a:rPr lang="fr-FR" smtClean="0"/>
              <a:t>08/01/2019</a:t>
            </a:fld>
            <a:endParaRPr lang="fr-FR"/>
          </a:p>
        </p:txBody>
      </p:sp>
      <p:sp>
        <p:nvSpPr>
          <p:cNvPr id="8" name="Espace réservé du pied de page 7"/>
          <p:cNvSpPr>
            <a:spLocks noGrp="1"/>
          </p:cNvSpPr>
          <p:nvPr>
            <p:ph type="ftr" sz="quarter" idx="11"/>
          </p:nvPr>
        </p:nvSpPr>
        <p:spPr/>
        <p:txBody>
          <a:bodyPr/>
          <a:lstStyle/>
          <a:p>
            <a:r>
              <a:rPr lang="fr-FR" smtClean="0"/>
              <a:t>PPS Lande Janvier 2019</a:t>
            </a:r>
            <a:endParaRPr lang="fr-FR"/>
          </a:p>
        </p:txBody>
      </p:sp>
      <p:sp>
        <p:nvSpPr>
          <p:cNvPr id="9" name="Espace réservé du numéro de diapositive 8"/>
          <p:cNvSpPr>
            <a:spLocks noGrp="1"/>
          </p:cNvSpPr>
          <p:nvPr>
            <p:ph type="sldNum" sz="quarter" idx="12"/>
          </p:nvPr>
        </p:nvSpPr>
        <p:spPr/>
        <p:txBody>
          <a:bodyPr/>
          <a:lstStyle/>
          <a:p>
            <a:fld id="{108582E2-60D7-40E7-AECB-CED9E7320F8D}" type="slidenum">
              <a:rPr lang="fr-FR" smtClean="0"/>
              <a:pPr/>
              <a:t>‹N°›</a:t>
            </a:fld>
            <a:endParaRPr lang="fr-FR"/>
          </a:p>
        </p:txBody>
      </p:sp>
    </p:spTree>
  </p:cSld>
  <p:clrMapOvr>
    <a:masterClrMapping/>
  </p:clrMapOvr>
  <mc:AlternateContent xmlns:mc="http://schemas.openxmlformats.org/markup-compatibility/2006">
    <mc:Choice xmlns:p14="http://schemas.microsoft.com/office/powerpoint/2010/main" Requires="p14">
      <p:transition spd="slow" p14:dur="5750" advTm="9000">
        <p:circle/>
      </p:transition>
    </mc:Choice>
    <mc:Fallback>
      <p:transition spd="slow" advTm="9000">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3DF7F4FE-1D0B-414D-9359-21318F6B136F}" type="datetime1">
              <a:rPr lang="fr-FR" smtClean="0"/>
              <a:t>08/01/2019</a:t>
            </a:fld>
            <a:endParaRPr lang="fr-FR"/>
          </a:p>
        </p:txBody>
      </p:sp>
      <p:sp>
        <p:nvSpPr>
          <p:cNvPr id="4" name="Espace réservé du pied de page 3"/>
          <p:cNvSpPr>
            <a:spLocks noGrp="1"/>
          </p:cNvSpPr>
          <p:nvPr>
            <p:ph type="ftr" sz="quarter" idx="11"/>
          </p:nvPr>
        </p:nvSpPr>
        <p:spPr/>
        <p:txBody>
          <a:bodyPr/>
          <a:lstStyle/>
          <a:p>
            <a:r>
              <a:rPr lang="fr-FR" smtClean="0"/>
              <a:t>PPS Lande Janvier 2019</a:t>
            </a:r>
            <a:endParaRPr lang="fr-FR"/>
          </a:p>
        </p:txBody>
      </p:sp>
      <p:sp>
        <p:nvSpPr>
          <p:cNvPr id="5" name="Espace réservé du numéro de diapositive 4"/>
          <p:cNvSpPr>
            <a:spLocks noGrp="1"/>
          </p:cNvSpPr>
          <p:nvPr>
            <p:ph type="sldNum" sz="quarter" idx="12"/>
          </p:nvPr>
        </p:nvSpPr>
        <p:spPr/>
        <p:txBody>
          <a:bodyPr/>
          <a:lstStyle/>
          <a:p>
            <a:fld id="{108582E2-60D7-40E7-AECB-CED9E7320F8D}" type="slidenum">
              <a:rPr lang="fr-FR" smtClean="0"/>
              <a:pPr/>
              <a:t>‹N°›</a:t>
            </a:fld>
            <a:endParaRPr lang="fr-FR"/>
          </a:p>
        </p:txBody>
      </p:sp>
    </p:spTree>
  </p:cSld>
  <p:clrMapOvr>
    <a:masterClrMapping/>
  </p:clrMapOvr>
  <mc:AlternateContent xmlns:mc="http://schemas.openxmlformats.org/markup-compatibility/2006">
    <mc:Choice xmlns:p14="http://schemas.microsoft.com/office/powerpoint/2010/main" Requires="p14">
      <p:transition spd="slow" p14:dur="5750" advTm="9000">
        <p:circle/>
      </p:transition>
    </mc:Choice>
    <mc:Fallback>
      <p:transition spd="slow" advTm="9000">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38C1C28B-B3BF-43E6-A831-C691E5506CAD}" type="datetime1">
              <a:rPr lang="fr-FR" smtClean="0"/>
              <a:t>08/01/2019</a:t>
            </a:fld>
            <a:endParaRPr lang="fr-FR"/>
          </a:p>
        </p:txBody>
      </p:sp>
      <p:sp>
        <p:nvSpPr>
          <p:cNvPr id="3" name="Espace réservé du pied de page 2"/>
          <p:cNvSpPr>
            <a:spLocks noGrp="1"/>
          </p:cNvSpPr>
          <p:nvPr>
            <p:ph type="ftr" sz="quarter" idx="11"/>
          </p:nvPr>
        </p:nvSpPr>
        <p:spPr/>
        <p:txBody>
          <a:bodyPr/>
          <a:lstStyle/>
          <a:p>
            <a:r>
              <a:rPr lang="fr-FR" smtClean="0"/>
              <a:t>PPS Lande Janvier 2019</a:t>
            </a:r>
            <a:endParaRPr lang="fr-FR"/>
          </a:p>
        </p:txBody>
      </p:sp>
      <p:sp>
        <p:nvSpPr>
          <p:cNvPr id="4" name="Espace réservé du numéro de diapositive 3"/>
          <p:cNvSpPr>
            <a:spLocks noGrp="1"/>
          </p:cNvSpPr>
          <p:nvPr>
            <p:ph type="sldNum" sz="quarter" idx="12"/>
          </p:nvPr>
        </p:nvSpPr>
        <p:spPr/>
        <p:txBody>
          <a:bodyPr/>
          <a:lstStyle/>
          <a:p>
            <a:fld id="{108582E2-60D7-40E7-AECB-CED9E7320F8D}" type="slidenum">
              <a:rPr lang="fr-FR" smtClean="0"/>
              <a:pPr/>
              <a:t>‹N°›</a:t>
            </a:fld>
            <a:endParaRPr lang="fr-FR"/>
          </a:p>
        </p:txBody>
      </p:sp>
    </p:spTree>
  </p:cSld>
  <p:clrMapOvr>
    <a:masterClrMapping/>
  </p:clrMapOvr>
  <mc:AlternateContent xmlns:mc="http://schemas.openxmlformats.org/markup-compatibility/2006">
    <mc:Choice xmlns:p14="http://schemas.microsoft.com/office/powerpoint/2010/main" Requires="p14">
      <p:transition spd="slow" p14:dur="5750" advTm="9000">
        <p:circle/>
      </p:transition>
    </mc:Choice>
    <mc:Fallback>
      <p:transition spd="slow" advTm="9000">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609601" y="273050"/>
            <a:ext cx="4011084" cy="1162050"/>
          </a:xfrm>
        </p:spPr>
        <p:txBody>
          <a:bodyPr anchor="b"/>
          <a:lstStyle>
            <a:lvl1pPr algn="l">
              <a:defRPr sz="2000" b="1"/>
            </a:lvl1pPr>
          </a:lstStyle>
          <a:p>
            <a:r>
              <a:rPr lang="fr-FR" smtClean="0"/>
              <a:t>Modifiez le style du titre</a:t>
            </a:r>
            <a:endParaRPr lang="fr-FR"/>
          </a:p>
        </p:txBody>
      </p:sp>
      <p:sp>
        <p:nvSpPr>
          <p:cNvPr id="3" name="Espace réservé du contenu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8BD43EB4-5991-4A05-BD6D-AD0C4247EEFE}" type="datetime1">
              <a:rPr lang="fr-FR" smtClean="0"/>
              <a:t>08/01/2019</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108582E2-60D7-40E7-AECB-CED9E7320F8D}" type="slidenum">
              <a:rPr lang="fr-FR" smtClean="0"/>
              <a:pPr/>
              <a:t>‹N°›</a:t>
            </a:fld>
            <a:endParaRPr lang="fr-FR"/>
          </a:p>
        </p:txBody>
      </p:sp>
    </p:spTree>
  </p:cSld>
  <p:clrMapOvr>
    <a:masterClrMapping/>
  </p:clrMapOvr>
  <mc:AlternateContent xmlns:mc="http://schemas.openxmlformats.org/markup-compatibility/2006">
    <mc:Choice xmlns:p14="http://schemas.microsoft.com/office/powerpoint/2010/main" Requires="p14">
      <p:transition spd="slow" p14:dur="5750" advTm="9000">
        <p:circle/>
      </p:transition>
    </mc:Choice>
    <mc:Fallback>
      <p:transition spd="slow" advTm="9000">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2389717" y="4800600"/>
            <a:ext cx="7315200" cy="566738"/>
          </a:xfrm>
        </p:spPr>
        <p:txBody>
          <a:bodyPr anchor="b"/>
          <a:lstStyle>
            <a:lvl1pPr algn="l">
              <a:defRPr sz="2000" b="1"/>
            </a:lvl1pPr>
          </a:lstStyle>
          <a:p>
            <a:r>
              <a:rPr lang="fr-FR" smtClean="0"/>
              <a:t>Modifiez le style du titre</a:t>
            </a:r>
            <a:endParaRPr lang="fr-FR"/>
          </a:p>
        </p:txBody>
      </p:sp>
      <p:sp>
        <p:nvSpPr>
          <p:cNvPr id="3" name="Espace réservé pour une image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fr-FR"/>
          </a:p>
        </p:txBody>
      </p:sp>
      <p:sp>
        <p:nvSpPr>
          <p:cNvPr id="4" name="Espace réservé du texte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A3D7DF52-393F-4F3C-83D8-6AE8065372FD}" type="datetime1">
              <a:rPr lang="fr-FR" smtClean="0"/>
              <a:t>08/01/2019</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108582E2-60D7-40E7-AECB-CED9E7320F8D}" type="slidenum">
              <a:rPr lang="fr-FR" smtClean="0"/>
              <a:pPr/>
              <a:t>‹N°›</a:t>
            </a:fld>
            <a:endParaRPr lang="fr-FR"/>
          </a:p>
        </p:txBody>
      </p:sp>
    </p:spTree>
  </p:cSld>
  <p:clrMapOvr>
    <a:masterClrMapping/>
  </p:clrMapOvr>
  <mc:AlternateContent xmlns:mc="http://schemas.openxmlformats.org/markup-compatibility/2006">
    <mc:Choice xmlns:p14="http://schemas.microsoft.com/office/powerpoint/2010/main" Requires="p14">
      <p:transition spd="slow" p14:dur="5750" advTm="9000">
        <p:circle/>
      </p:transition>
    </mc:Choice>
    <mc:Fallback>
      <p:transition spd="slow" advTm="9000">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BB985F2-7E64-4B50-81EA-D5BBADD6B66F}" type="datetime1">
              <a:rPr lang="fr-FR" smtClean="0"/>
              <a:t>08/01/2019</a:t>
            </a:fld>
            <a:endParaRPr lang="fr-FR"/>
          </a:p>
        </p:txBody>
      </p:sp>
      <p:sp>
        <p:nvSpPr>
          <p:cNvPr id="5" name="Espace réservé du pied de page 4"/>
          <p:cNvSpPr>
            <a:spLocks noGrp="1"/>
          </p:cNvSpPr>
          <p:nvPr>
            <p:ph type="ftr" sz="quarter" idx="11"/>
          </p:nvPr>
        </p:nvSpPr>
        <p:spPr/>
        <p:txBody>
          <a:bodyPr/>
          <a:lstStyle/>
          <a:p>
            <a:r>
              <a:rPr lang="fr-FR" smtClean="0"/>
              <a:t>PPS Lande Janvier 2019</a:t>
            </a:r>
            <a:endParaRPr lang="fr-FR"/>
          </a:p>
        </p:txBody>
      </p:sp>
      <p:sp>
        <p:nvSpPr>
          <p:cNvPr id="6" name="Espace réservé du numéro de diapositive 5"/>
          <p:cNvSpPr>
            <a:spLocks noGrp="1"/>
          </p:cNvSpPr>
          <p:nvPr>
            <p:ph type="sldNum" sz="quarter" idx="12"/>
          </p:nvPr>
        </p:nvSpPr>
        <p:spPr/>
        <p:txBody>
          <a:bodyPr/>
          <a:lstStyle/>
          <a:p>
            <a:fld id="{108582E2-60D7-40E7-AECB-CED9E7320F8D}" type="slidenum">
              <a:rPr lang="fr-FR" smtClean="0"/>
              <a:pPr/>
              <a:t>‹N°›</a:t>
            </a:fld>
            <a:endParaRPr lang="fr-FR"/>
          </a:p>
        </p:txBody>
      </p:sp>
    </p:spTree>
  </p:cSld>
  <p:clrMapOvr>
    <a:masterClrMapping/>
  </p:clrMapOvr>
  <mc:AlternateContent xmlns:mc="http://schemas.openxmlformats.org/markup-compatibility/2006">
    <mc:Choice xmlns:p14="http://schemas.microsoft.com/office/powerpoint/2010/main" Requires="p14">
      <p:transition spd="slow" p14:dur="5750" advTm="9000">
        <p:circle/>
      </p:transition>
    </mc:Choice>
    <mc:Fallback>
      <p:transition spd="slow" advTm="9000">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839200" y="274639"/>
            <a:ext cx="2743200" cy="5851525"/>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609600" y="274639"/>
            <a:ext cx="8026400" cy="5851525"/>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382FA63-FFE6-489F-AFEC-FFDAB9D826A0}" type="datetime1">
              <a:rPr lang="fr-FR" smtClean="0"/>
              <a:t>08/01/2019</a:t>
            </a:fld>
            <a:endParaRPr lang="fr-FR"/>
          </a:p>
        </p:txBody>
      </p:sp>
      <p:sp>
        <p:nvSpPr>
          <p:cNvPr id="5" name="Espace réservé du pied de page 4"/>
          <p:cNvSpPr>
            <a:spLocks noGrp="1"/>
          </p:cNvSpPr>
          <p:nvPr>
            <p:ph type="ftr" sz="quarter" idx="11"/>
          </p:nvPr>
        </p:nvSpPr>
        <p:spPr/>
        <p:txBody>
          <a:bodyPr/>
          <a:lstStyle/>
          <a:p>
            <a:r>
              <a:rPr lang="fr-FR" smtClean="0"/>
              <a:t>PPS Lande Janvier 2019</a:t>
            </a:r>
            <a:endParaRPr lang="fr-FR"/>
          </a:p>
        </p:txBody>
      </p:sp>
      <p:sp>
        <p:nvSpPr>
          <p:cNvPr id="6" name="Espace réservé du numéro de diapositive 5"/>
          <p:cNvSpPr>
            <a:spLocks noGrp="1"/>
          </p:cNvSpPr>
          <p:nvPr>
            <p:ph type="sldNum" sz="quarter" idx="12"/>
          </p:nvPr>
        </p:nvSpPr>
        <p:spPr/>
        <p:txBody>
          <a:bodyPr/>
          <a:lstStyle/>
          <a:p>
            <a:fld id="{108582E2-60D7-40E7-AECB-CED9E7320F8D}" type="slidenum">
              <a:rPr lang="fr-FR" smtClean="0"/>
              <a:pPr/>
              <a:t>‹N°›</a:t>
            </a:fld>
            <a:endParaRPr lang="fr-FR"/>
          </a:p>
        </p:txBody>
      </p:sp>
    </p:spTree>
  </p:cSld>
  <p:clrMapOvr>
    <a:masterClrMapping/>
  </p:clrMapOvr>
  <mc:AlternateContent xmlns:mc="http://schemas.openxmlformats.org/markup-compatibility/2006">
    <mc:Choice xmlns:p14="http://schemas.microsoft.com/office/powerpoint/2010/main" Requires="p14">
      <p:transition spd="slow" p14:dur="5750" advTm="9000">
        <p:circle/>
      </p:transition>
    </mc:Choice>
    <mc:Fallback>
      <p:transition spd="slow" advTm="900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75000">
              <a:schemeClr val="accent1">
                <a:lumMod val="89000"/>
              </a:schemeClr>
            </a:gs>
            <a:gs pos="89000">
              <a:schemeClr val="bg1"/>
            </a:gs>
            <a:gs pos="100000">
              <a:schemeClr val="bg1"/>
            </a:gs>
            <a:gs pos="95000">
              <a:schemeClr val="accent1">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CF83248-C489-4903-BFAD-1B4AE9F8B0F2}" type="datetime1">
              <a:rPr lang="fr-FR" smtClean="0"/>
              <a:t>08/01/2019</a:t>
            </a:fld>
            <a:endParaRPr lang="fr-FR"/>
          </a:p>
        </p:txBody>
      </p:sp>
      <p:sp>
        <p:nvSpPr>
          <p:cNvPr id="5" name="Espace réservé du pied de page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Janvier 2019</a:t>
            </a:r>
            <a:endParaRPr lang="fr-FR"/>
          </a:p>
        </p:txBody>
      </p:sp>
      <p:sp>
        <p:nvSpPr>
          <p:cNvPr id="6" name="Espace réservé du numéro de diapositive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08582E2-60D7-40E7-AECB-CED9E7320F8D}" type="slidenum">
              <a:rPr lang="fr-FR" smtClean="0"/>
              <a:pPr/>
              <a:t>‹N°›</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750" advTm="9000">
        <p:circle/>
      </p:transition>
    </mc:Choice>
    <mc:Fallback>
      <p:transition spd="slow" advTm="9000">
        <p:circle/>
      </p:transition>
    </mc:Fallback>
  </mc:AlternateContent>
  <p:hf hdr="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4"/>
          <a:stretch>
            <a:fillRect/>
          </a:stretch>
        </p:blipFill>
        <p:spPr>
          <a:xfrm>
            <a:off x="335360" y="341347"/>
            <a:ext cx="11521279" cy="6207529"/>
          </a:xfrm>
          <a:prstGeom prst="rect">
            <a:avLst/>
          </a:prstGeom>
          <a:effectLst>
            <a:softEdge rad="127000"/>
          </a:effectLst>
        </p:spPr>
      </p:pic>
      <p:sp>
        <p:nvSpPr>
          <p:cNvPr id="4" name="Rectangle 3"/>
          <p:cNvSpPr/>
          <p:nvPr/>
        </p:nvSpPr>
        <p:spPr>
          <a:xfrm>
            <a:off x="155340" y="168748"/>
            <a:ext cx="11881320" cy="6552728"/>
          </a:xfrm>
          <a:prstGeom prst="rect">
            <a:avLst/>
          </a:prstGeom>
          <a:noFill/>
          <a:ln w="317500">
            <a:gradFill flip="none" rotWithShape="1">
              <a:gsLst>
                <a:gs pos="0">
                  <a:schemeClr val="accent1">
                    <a:lumMod val="89000"/>
                  </a:schemeClr>
                </a:gs>
                <a:gs pos="89000">
                  <a:schemeClr val="bg1"/>
                </a:gs>
                <a:gs pos="100000">
                  <a:schemeClr val="bg1"/>
                </a:gs>
                <a:gs pos="95000">
                  <a:schemeClr val="accent1">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E8B0CE92-212D-4488-81B8-5C0B87A5E01C}" type="datetime1">
              <a:rPr lang="fr-FR" sz="1600" smtClean="0">
                <a:solidFill>
                  <a:srgbClr val="FF0000"/>
                </a:solidFill>
              </a:rPr>
              <a:t>08/01/2019</a:t>
            </a:fld>
            <a:endParaRPr lang="fr-FR" dirty="0">
              <a:solidFill>
                <a:srgbClr val="FF0000"/>
              </a:solidFill>
            </a:endParaRPr>
          </a:p>
        </p:txBody>
      </p:sp>
      <p:sp>
        <p:nvSpPr>
          <p:cNvPr id="6" name="Espace réservé du pied de page 5"/>
          <p:cNvSpPr>
            <a:spLocks noGrp="1"/>
          </p:cNvSpPr>
          <p:nvPr>
            <p:ph type="ftr" sz="quarter" idx="11"/>
          </p:nvPr>
        </p:nvSpPr>
        <p:spPr>
          <a:xfrm>
            <a:off x="4165599" y="6213821"/>
            <a:ext cx="3860800" cy="365125"/>
          </a:xfrm>
        </p:spPr>
        <p:txBody>
          <a:bodyPr/>
          <a:lstStyle/>
          <a:p>
            <a:r>
              <a:rPr lang="fr-FR" sz="2400" b="1" smtClean="0">
                <a:solidFill>
                  <a:schemeClr val="tx2">
                    <a:lumMod val="50000"/>
                  </a:schemeClr>
                </a:solidFill>
                <a:latin typeface="Brush Script MT" panose="03060802040406070304" pitchFamily="66" charset="0"/>
              </a:rPr>
              <a:t>PPS Lande Janvier 2019</a:t>
            </a:r>
            <a:endParaRPr lang="fr-FR" sz="2400" b="1" dirty="0">
              <a:solidFill>
                <a:schemeClr val="tx2">
                  <a:lumMod val="50000"/>
                </a:schemeClr>
              </a:solidFill>
              <a:latin typeface="Brush Script MT" panose="03060802040406070304" pitchFamily="66" charset="0"/>
            </a:endParaRPr>
          </a:p>
        </p:txBody>
      </p:sp>
      <p:sp>
        <p:nvSpPr>
          <p:cNvPr id="7" name="Espace réservé du numéro de diapositive 6"/>
          <p:cNvSpPr>
            <a:spLocks noGrp="1"/>
          </p:cNvSpPr>
          <p:nvPr>
            <p:ph type="sldNum" sz="quarter" idx="12"/>
          </p:nvPr>
        </p:nvSpPr>
        <p:spPr/>
        <p:txBody>
          <a:bodyPr/>
          <a:lstStyle/>
          <a:p>
            <a:fld id="{108582E2-60D7-40E7-AECB-CED9E7320F8D}" type="slidenum">
              <a:rPr lang="fr-FR" sz="1600" b="1" smtClean="0">
                <a:solidFill>
                  <a:srgbClr val="FF0000"/>
                </a:solidFill>
              </a:rPr>
              <a:pPr/>
              <a:t>1</a:t>
            </a:fld>
            <a:endParaRPr lang="fr-FR" sz="1600" b="1" dirty="0">
              <a:solidFill>
                <a:srgbClr val="FF0000"/>
              </a:solidFill>
            </a:endParaRPr>
          </a:p>
        </p:txBody>
      </p:sp>
      <p:sp>
        <p:nvSpPr>
          <p:cNvPr id="8" name="Rectangle 7"/>
          <p:cNvSpPr/>
          <p:nvPr/>
        </p:nvSpPr>
        <p:spPr>
          <a:xfrm>
            <a:off x="1770904" y="158367"/>
            <a:ext cx="8465459" cy="707886"/>
          </a:xfrm>
          <a:prstGeom prst="rect">
            <a:avLst/>
          </a:prstGeom>
        </p:spPr>
        <p:txBody>
          <a:bodyPr wrap="none">
            <a:spAutoFit/>
          </a:bodyPr>
          <a:lstStyle/>
          <a:p>
            <a:r>
              <a:rPr lang="fr-FR" sz="4000" b="1" dirty="0">
                <a:ln>
                  <a:solidFill>
                    <a:srgbClr val="FF0000"/>
                  </a:solidFill>
                </a:ln>
                <a:solidFill>
                  <a:schemeClr val="bg1"/>
                </a:solidFill>
                <a:latin typeface="Brush Script MT" panose="03060802040406070304" pitchFamily="66" charset="0"/>
              </a:rPr>
              <a:t>Je compose pour vous avec ma douce et fidèle amie</a:t>
            </a:r>
          </a:p>
        </p:txBody>
      </p:sp>
      <p:sp>
        <p:nvSpPr>
          <p:cNvPr id="10" name="Rectangle 9"/>
          <p:cNvSpPr/>
          <p:nvPr/>
        </p:nvSpPr>
        <p:spPr>
          <a:xfrm>
            <a:off x="1537908" y="1289223"/>
            <a:ext cx="9046772" cy="4170372"/>
          </a:xfrm>
          <a:prstGeom prst="rect">
            <a:avLst/>
          </a:prstGeom>
          <a:noFill/>
        </p:spPr>
        <p:txBody>
          <a:bodyPr wrap="none" lIns="91440" tIns="45720" rIns="91440" bIns="45720">
            <a:spAutoFit/>
          </a:bodyPr>
          <a:lstStyle/>
          <a:p>
            <a:pPr algn="ctr"/>
            <a:r>
              <a:rPr lang="fr-FR" sz="19900" b="1" spc="50" dirty="0" smtClean="0">
                <a:ln w="0">
                  <a:solidFill>
                    <a:srgbClr val="FF0000"/>
                  </a:solidFill>
                </a:ln>
                <a:solidFill>
                  <a:schemeClr val="bg2"/>
                </a:solidFill>
                <a:effectLst>
                  <a:glow rad="139700">
                    <a:schemeClr val="accent1">
                      <a:satMod val="175000"/>
                      <a:alpha val="40000"/>
                    </a:schemeClr>
                  </a:glow>
                  <a:innerShdw blurRad="63500" dist="50800" dir="13500000">
                    <a:srgbClr val="000000">
                      <a:alpha val="50000"/>
                    </a:srgbClr>
                  </a:innerShdw>
                </a:effectLst>
                <a:latin typeface="Brush Script MT" panose="03060802040406070304" pitchFamily="66" charset="0"/>
              </a:rPr>
              <a:t>Au Maroc</a:t>
            </a:r>
          </a:p>
          <a:p>
            <a:pPr algn="ctr"/>
            <a:r>
              <a:rPr lang="fr-FR" sz="6600" b="1" spc="50" dirty="0" smtClean="0">
                <a:ln w="0">
                  <a:solidFill>
                    <a:srgbClr val="FF0000"/>
                  </a:solidFill>
                </a:ln>
                <a:solidFill>
                  <a:schemeClr val="bg2"/>
                </a:solidFill>
                <a:effectLst>
                  <a:glow rad="139700">
                    <a:schemeClr val="accent1">
                      <a:satMod val="175000"/>
                      <a:alpha val="40000"/>
                    </a:schemeClr>
                  </a:glow>
                  <a:innerShdw blurRad="63500" dist="50800" dir="13500000">
                    <a:srgbClr val="000000">
                      <a:alpha val="50000"/>
                    </a:srgbClr>
                  </a:innerShdw>
                </a:effectLst>
                <a:latin typeface="Brush Script MT" panose="03060802040406070304" pitchFamily="66" charset="0"/>
              </a:rPr>
              <a:t> Casablanca N° </a:t>
            </a:r>
            <a:r>
              <a:rPr lang="fr-FR" sz="6600" b="1" spc="50" dirty="0" smtClean="0">
                <a:ln w="0">
                  <a:solidFill>
                    <a:srgbClr val="FF0000"/>
                  </a:solidFill>
                </a:ln>
                <a:solidFill>
                  <a:schemeClr val="bg2"/>
                </a:solidFill>
                <a:effectLst>
                  <a:glow rad="139700">
                    <a:schemeClr val="accent1">
                      <a:satMod val="175000"/>
                      <a:alpha val="40000"/>
                    </a:schemeClr>
                  </a:glow>
                  <a:innerShdw blurRad="63500" dist="50800" dir="13500000">
                    <a:srgbClr val="000000">
                      <a:alpha val="50000"/>
                    </a:srgbClr>
                  </a:innerShdw>
                </a:effectLst>
                <a:latin typeface="Brush Script MT" panose="03060802040406070304" pitchFamily="66" charset="0"/>
              </a:rPr>
              <a:t>2 </a:t>
            </a:r>
            <a:r>
              <a:rPr lang="fr-FR" sz="6600" b="1" spc="50" dirty="0" smtClean="0">
                <a:ln w="0">
                  <a:solidFill>
                    <a:srgbClr val="FF0000"/>
                  </a:solidFill>
                </a:ln>
                <a:solidFill>
                  <a:schemeClr val="bg2"/>
                </a:solidFill>
                <a:effectLst>
                  <a:glow rad="139700">
                    <a:schemeClr val="accent1">
                      <a:satMod val="175000"/>
                      <a:alpha val="40000"/>
                    </a:schemeClr>
                  </a:glow>
                  <a:innerShdw blurRad="63500" dist="50800" dir="13500000">
                    <a:srgbClr val="000000">
                      <a:alpha val="50000"/>
                    </a:srgbClr>
                  </a:innerShdw>
                </a:effectLst>
                <a:latin typeface="Brush Script MT" panose="03060802040406070304" pitchFamily="66" charset="0"/>
              </a:rPr>
              <a:t>Par Lande</a:t>
            </a:r>
            <a:endParaRPr lang="fr-FR" sz="6600" b="1" cap="none" spc="50" dirty="0">
              <a:ln w="0">
                <a:solidFill>
                  <a:srgbClr val="FF0000"/>
                </a:solidFill>
              </a:ln>
              <a:solidFill>
                <a:schemeClr val="bg2"/>
              </a:solidFill>
              <a:effectLst>
                <a:glow rad="139700">
                  <a:schemeClr val="accent1">
                    <a:satMod val="175000"/>
                    <a:alpha val="40000"/>
                  </a:schemeClr>
                </a:glow>
                <a:innerShdw blurRad="63500" dist="50800" dir="13500000">
                  <a:srgbClr val="000000">
                    <a:alpha val="50000"/>
                  </a:srgbClr>
                </a:innerShdw>
              </a:effectLst>
              <a:latin typeface="Brush Script MT" panose="03060802040406070304" pitchFamily="66" charset="0"/>
            </a:endParaRPr>
          </a:p>
        </p:txBody>
      </p:sp>
      <p:pic>
        <p:nvPicPr>
          <p:cNvPr id="11" name="Image 10"/>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9914835" y="3611343"/>
            <a:ext cx="2211835" cy="2937533"/>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5750" advTm="9000">
        <p:circle/>
        <p:sndAc>
          <p:stSnd loop="1">
            <p:snd r:embed="rId3" name="488947_mouthuy_019.wav"/>
          </p:stSnd>
        </p:sndAc>
      </p:transition>
    </mc:Choice>
    <mc:Fallback>
      <p:transition spd="slow" advTm="9000">
        <p:circle/>
        <p:sndAc>
          <p:stSnd loop="1">
            <p:snd r:embed="rId3" name="488947_mouthuy_019.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10">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10">
                                            <p:txEl>
                                              <p:pRg st="0" end="0"/>
                                            </p:txEl>
                                          </p:spTgt>
                                        </p:tgtEl>
                                        <p:attrNameLst>
                                          <p:attrName>ppt_w</p:attrName>
                                        </p:attrNameLst>
                                      </p:cBhvr>
                                    </p:anim>
                                    <p:anim by="(#ppt_w*0.50)" calcmode="lin" valueType="num">
                                      <p:cBhvr>
                                        <p:cTn id="8" dur="500" decel="50000" autoRev="1" fill="hold">
                                          <p:stCondLst>
                                            <p:cond delay="0"/>
                                          </p:stCondLst>
                                        </p:cTn>
                                        <p:tgtEl>
                                          <p:spTgt spid="10">
                                            <p:txEl>
                                              <p:pRg st="0" end="0"/>
                                            </p:txEl>
                                          </p:spTgt>
                                        </p:tgtEl>
                                        <p:attrNameLst>
                                          <p:attrName>ppt_x</p:attrName>
                                        </p:attrNameLst>
                                      </p:cBhvr>
                                    </p:anim>
                                    <p:anim from="(-#ppt_h/2)" to="(#ppt_y)" calcmode="lin" valueType="num">
                                      <p:cBhvr>
                                        <p:cTn id="9" dur="1000" fill="hold">
                                          <p:stCondLst>
                                            <p:cond delay="0"/>
                                          </p:stCondLst>
                                        </p:cTn>
                                        <p:tgtEl>
                                          <p:spTgt spid="10">
                                            <p:txEl>
                                              <p:pRg st="0" end="0"/>
                                            </p:txEl>
                                          </p:spTgt>
                                        </p:tgtEl>
                                        <p:attrNameLst>
                                          <p:attrName>ppt_y</p:attrName>
                                        </p:attrNameLst>
                                      </p:cBhvr>
                                    </p:anim>
                                    <p:animRot by="21600000">
                                      <p:cBhvr>
                                        <p:cTn id="10" dur="1000" fill="hold">
                                          <p:stCondLst>
                                            <p:cond delay="0"/>
                                          </p:stCondLst>
                                        </p:cTn>
                                        <p:tgtEl>
                                          <p:spTgt spid="10">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10">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10">
                                            <p:txEl>
                                              <p:pRg st="1" end="1"/>
                                            </p:txEl>
                                          </p:spTgt>
                                        </p:tgtEl>
                                        <p:attrNameLst>
                                          <p:attrName>ppt_w</p:attrName>
                                        </p:attrNameLst>
                                      </p:cBhvr>
                                    </p:anim>
                                    <p:anim by="(#ppt_w*0.50)" calcmode="lin" valueType="num">
                                      <p:cBhvr>
                                        <p:cTn id="16" dur="500" decel="50000" autoRev="1" fill="hold">
                                          <p:stCondLst>
                                            <p:cond delay="0"/>
                                          </p:stCondLst>
                                        </p:cTn>
                                        <p:tgtEl>
                                          <p:spTgt spid="10">
                                            <p:txEl>
                                              <p:pRg st="1" end="1"/>
                                            </p:txEl>
                                          </p:spTgt>
                                        </p:tgtEl>
                                        <p:attrNameLst>
                                          <p:attrName>ppt_x</p:attrName>
                                        </p:attrNameLst>
                                      </p:cBhvr>
                                    </p:anim>
                                    <p:anim from="(-#ppt_h/2)" to="(#ppt_y)" calcmode="lin" valueType="num">
                                      <p:cBhvr>
                                        <p:cTn id="17" dur="1000" fill="hold">
                                          <p:stCondLst>
                                            <p:cond delay="0"/>
                                          </p:stCondLst>
                                        </p:cTn>
                                        <p:tgtEl>
                                          <p:spTgt spid="10">
                                            <p:txEl>
                                              <p:pRg st="1" end="1"/>
                                            </p:txEl>
                                          </p:spTgt>
                                        </p:tgtEl>
                                        <p:attrNameLst>
                                          <p:attrName>ppt_y</p:attrName>
                                        </p:attrNameLst>
                                      </p:cBhvr>
                                    </p:anim>
                                    <p:animRot by="21600000">
                                      <p:cBhvr>
                                        <p:cTn id="18" dur="1000" fill="hold">
                                          <p:stCondLst>
                                            <p:cond delay="0"/>
                                          </p:stCondLst>
                                        </p:cTn>
                                        <p:tgtEl>
                                          <p:spTgt spid="10">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45" presetClass="entr" presetSubtype="0" fill="hold" nodeType="click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2000"/>
                                        <p:tgtEl>
                                          <p:spTgt spid="11"/>
                                        </p:tgtEl>
                                      </p:cBhvr>
                                    </p:animEffect>
                                    <p:anim calcmode="lin" valueType="num">
                                      <p:cBhvr>
                                        <p:cTn id="24" dur="2000" fill="hold"/>
                                        <p:tgtEl>
                                          <p:spTgt spid="11"/>
                                        </p:tgtEl>
                                        <p:attrNameLst>
                                          <p:attrName>ppt_w</p:attrName>
                                        </p:attrNameLst>
                                      </p:cBhvr>
                                      <p:tavLst>
                                        <p:tav tm="0" fmla="#ppt_w*sin(2.5*pi*$)">
                                          <p:val>
                                            <p:fltVal val="0"/>
                                          </p:val>
                                        </p:tav>
                                        <p:tav tm="100000">
                                          <p:val>
                                            <p:fltVal val="1"/>
                                          </p:val>
                                        </p:tav>
                                      </p:tavLst>
                                    </p:anim>
                                    <p:anim calcmode="lin" valueType="num">
                                      <p:cBhvr>
                                        <p:cTn id="25" dur="2000" fill="hold"/>
                                        <p:tgtEl>
                                          <p:spTgt spid="1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77" y="-6394"/>
            <a:ext cx="12199153" cy="6870787"/>
          </a:xfrm>
          <a:prstGeom prst="rect">
            <a:avLst/>
          </a:prstGeom>
        </p:spPr>
      </p:pic>
      <p:sp>
        <p:nvSpPr>
          <p:cNvPr id="5" name="Rectangle 4"/>
          <p:cNvSpPr/>
          <p:nvPr/>
        </p:nvSpPr>
        <p:spPr>
          <a:xfrm>
            <a:off x="1295358" y="476672"/>
            <a:ext cx="9601282" cy="769441"/>
          </a:xfrm>
          <a:prstGeom prst="rect">
            <a:avLst/>
          </a:prstGeom>
          <a:noFill/>
        </p:spPr>
        <p:txBody>
          <a:bodyPr wrap="none" lIns="91440" tIns="45720" rIns="91440" bIns="45720">
            <a:spAutoFit/>
          </a:bodyPr>
          <a:lstStyle/>
          <a:p>
            <a:pPr algn="ctr"/>
            <a:r>
              <a:rPr lang="fr-FR" sz="4400" b="1" spc="50" dirty="0" smtClean="0">
                <a:ln w="0">
                  <a:solidFill>
                    <a:srgbClr val="FF0000"/>
                  </a:solidFill>
                </a:ln>
                <a:solidFill>
                  <a:schemeClr val="bg2"/>
                </a:solidFill>
                <a:effectLst>
                  <a:innerShdw blurRad="63500" dist="50800" dir="13500000">
                    <a:srgbClr val="000000">
                      <a:alpha val="50000"/>
                    </a:srgbClr>
                  </a:innerShdw>
                </a:effectLst>
                <a:latin typeface="Brush Script MT" panose="03060802040406070304" pitchFamily="66" charset="0"/>
              </a:rPr>
              <a:t>Je compose pour vous avec ma douce et fidèle amie</a:t>
            </a:r>
            <a:endParaRPr lang="fr-FR" sz="4400" b="1" cap="none" spc="50" dirty="0">
              <a:ln w="0">
                <a:solidFill>
                  <a:srgbClr val="FF0000"/>
                </a:solidFill>
              </a:ln>
              <a:solidFill>
                <a:schemeClr val="bg2"/>
              </a:solidFill>
              <a:effectLst>
                <a:innerShdw blurRad="63500" dist="50800" dir="13500000">
                  <a:srgbClr val="000000">
                    <a:alpha val="50000"/>
                  </a:srgbClr>
                </a:inn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B757BDD6-3C75-4D3D-981F-C97ED7DBFDD3}" type="datetime1">
              <a:rPr lang="fr-FR" sz="1600" smtClean="0">
                <a:solidFill>
                  <a:srgbClr val="FF0000"/>
                </a:solidFill>
              </a:rPr>
              <a:t>08/01/2019</a:t>
            </a:fld>
            <a:endParaRPr lang="fr-FR" sz="1600" dirty="0">
              <a:solidFill>
                <a:srgbClr val="FF0000"/>
              </a:solidFill>
            </a:endParaRPr>
          </a:p>
        </p:txBody>
      </p:sp>
      <p:sp>
        <p:nvSpPr>
          <p:cNvPr id="7" name="Espace réservé du pied de page 6"/>
          <p:cNvSpPr>
            <a:spLocks noGrp="1"/>
          </p:cNvSpPr>
          <p:nvPr>
            <p:ph type="ftr" sz="quarter" idx="11"/>
          </p:nvPr>
        </p:nvSpPr>
        <p:spPr>
          <a:xfrm>
            <a:off x="4171284" y="6173788"/>
            <a:ext cx="3860800" cy="365125"/>
          </a:xfrm>
        </p:spPr>
        <p:txBody>
          <a:bodyPr/>
          <a:lstStyle/>
          <a:p>
            <a:r>
              <a:rPr lang="fr-FR" sz="2800" smtClean="0">
                <a:solidFill>
                  <a:schemeClr val="tx2">
                    <a:lumMod val="50000"/>
                  </a:schemeClr>
                </a:solidFill>
                <a:latin typeface="Brush Script MT" panose="03060802040406070304" pitchFamily="66" charset="0"/>
              </a:rPr>
              <a:t>PPS Lande Janvier 2019</a:t>
            </a:r>
            <a:endParaRPr lang="fr-FR" sz="2800" dirty="0">
              <a:solidFill>
                <a:schemeClr val="tx2">
                  <a:lumMod val="50000"/>
                </a:schemeClr>
              </a:solidFill>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108582E2-60D7-40E7-AECB-CED9E7320F8D}" type="slidenum">
              <a:rPr lang="fr-FR" sz="1600" b="1" smtClean="0">
                <a:solidFill>
                  <a:srgbClr val="FF0000"/>
                </a:solidFill>
              </a:rPr>
              <a:pPr/>
              <a:t>2</a:t>
            </a:fld>
            <a:endParaRPr lang="fr-FR" sz="1600" b="1" dirty="0">
              <a:solidFill>
                <a:srgbClr val="FF0000"/>
              </a:solidFill>
            </a:endParaRPr>
          </a:p>
        </p:txBody>
      </p:sp>
      <p:sp>
        <p:nvSpPr>
          <p:cNvPr id="10" name="Rectangle 9"/>
          <p:cNvSpPr/>
          <p:nvPr/>
        </p:nvSpPr>
        <p:spPr>
          <a:xfrm>
            <a:off x="1295358" y="1465867"/>
            <a:ext cx="9601282" cy="4247317"/>
          </a:xfrm>
          <a:prstGeom prst="rect">
            <a:avLst/>
          </a:prstGeom>
        </p:spPr>
        <p:txBody>
          <a:bodyPr wrap="square">
            <a:spAutoFit/>
          </a:bodyPr>
          <a:lstStyle/>
          <a:p>
            <a:r>
              <a:rPr lang="fr-FR" sz="5400" b="1" dirty="0">
                <a:ln>
                  <a:solidFill>
                    <a:srgbClr val="FF0000"/>
                  </a:solidFill>
                </a:ln>
                <a:solidFill>
                  <a:schemeClr val="bg1"/>
                </a:solidFill>
                <a:latin typeface="Brush Script MT" panose="03060802040406070304" pitchFamily="66" charset="0"/>
              </a:rPr>
              <a:t>Politique de droit d'auteur. Si le </a:t>
            </a:r>
            <a:r>
              <a:rPr lang="fr-FR" sz="5400" b="1" dirty="0" err="1">
                <a:ln>
                  <a:solidFill>
                    <a:srgbClr val="FF0000"/>
                  </a:solidFill>
                </a:ln>
                <a:solidFill>
                  <a:schemeClr val="bg1"/>
                </a:solidFill>
                <a:latin typeface="Brush Script MT" panose="03060802040406070304" pitchFamily="66" charset="0"/>
              </a:rPr>
              <a:t>pps</a:t>
            </a:r>
            <a:r>
              <a:rPr lang="fr-FR" sz="5400" b="1" dirty="0">
                <a:ln>
                  <a:solidFill>
                    <a:srgbClr val="FF0000"/>
                  </a:solidFill>
                </a:ln>
                <a:solidFill>
                  <a:schemeClr val="bg1"/>
                </a:solidFill>
                <a:latin typeface="Brush Script MT" panose="03060802040406070304" pitchFamily="66" charset="0"/>
              </a:rPr>
              <a:t> que vous avez placé sur Ma Planète enfreint les droits d'auteur, ou est un </a:t>
            </a:r>
            <a:r>
              <a:rPr lang="fr-FR" sz="5400" b="1" dirty="0" err="1">
                <a:ln>
                  <a:solidFill>
                    <a:srgbClr val="FF0000"/>
                  </a:solidFill>
                </a:ln>
                <a:solidFill>
                  <a:schemeClr val="bg1"/>
                </a:solidFill>
                <a:latin typeface="Brush Script MT" panose="03060802040406070304" pitchFamily="66" charset="0"/>
              </a:rPr>
              <a:t>pps</a:t>
            </a:r>
            <a:r>
              <a:rPr lang="fr-FR" sz="5400" b="1" dirty="0">
                <a:ln>
                  <a:solidFill>
                    <a:srgbClr val="FF0000"/>
                  </a:solidFill>
                </a:ln>
                <a:solidFill>
                  <a:schemeClr val="bg1"/>
                </a:solidFill>
                <a:latin typeface="Brush Script MT" panose="03060802040406070304" pitchFamily="66" charset="0"/>
              </a:rPr>
              <a:t> modifié partiellement, il sera effacé sans avis à la première plainte de l'auteur.</a:t>
            </a:r>
          </a:p>
        </p:txBody>
      </p:sp>
    </p:spTree>
    <p:extLst>
      <p:ext uri="{BB962C8B-B14F-4D97-AF65-F5344CB8AC3E}">
        <p14:creationId xmlns:p14="http://schemas.microsoft.com/office/powerpoint/2010/main" val="576512857"/>
      </p:ext>
    </p:extLst>
  </p:cSld>
  <p:clrMapOvr>
    <a:masterClrMapping/>
  </p:clrMapOvr>
  <mc:AlternateContent xmlns:mc="http://schemas.openxmlformats.org/markup-compatibility/2006">
    <mc:Choice xmlns:p14="http://schemas.microsoft.com/office/powerpoint/2010/main" Requires="p14">
      <p:transition spd="slow" p14:dur="5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10">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10">
                                            <p:txEl>
                                              <p:pRg st="0" end="0"/>
                                            </p:txEl>
                                          </p:spTgt>
                                        </p:tgtEl>
                                        <p:attrNameLst>
                                          <p:attrName>ppt_w</p:attrName>
                                        </p:attrNameLst>
                                      </p:cBhvr>
                                    </p:anim>
                                    <p:anim by="(#ppt_w*0.50)" calcmode="lin" valueType="num">
                                      <p:cBhvr>
                                        <p:cTn id="8" dur="500" decel="50000" autoRev="1" fill="hold">
                                          <p:stCondLst>
                                            <p:cond delay="0"/>
                                          </p:stCondLst>
                                        </p:cTn>
                                        <p:tgtEl>
                                          <p:spTgt spid="10">
                                            <p:txEl>
                                              <p:pRg st="0" end="0"/>
                                            </p:txEl>
                                          </p:spTgt>
                                        </p:tgtEl>
                                        <p:attrNameLst>
                                          <p:attrName>ppt_x</p:attrName>
                                        </p:attrNameLst>
                                      </p:cBhvr>
                                    </p:anim>
                                    <p:anim from="(-#ppt_h/2)" to="(#ppt_y)" calcmode="lin" valueType="num">
                                      <p:cBhvr>
                                        <p:cTn id="9" dur="1000" fill="hold">
                                          <p:stCondLst>
                                            <p:cond delay="0"/>
                                          </p:stCondLst>
                                        </p:cTn>
                                        <p:tgtEl>
                                          <p:spTgt spid="10">
                                            <p:txEl>
                                              <p:pRg st="0" end="0"/>
                                            </p:txEl>
                                          </p:spTgt>
                                        </p:tgtEl>
                                        <p:attrNameLst>
                                          <p:attrName>ppt_y</p:attrName>
                                        </p:attrNameLst>
                                      </p:cBhvr>
                                    </p:anim>
                                    <p:animRot by="21600000">
                                      <p:cBhvr>
                                        <p:cTn id="10" dur="1000" fill="hold">
                                          <p:stCondLst>
                                            <p:cond delay="0"/>
                                          </p:stCondLst>
                                        </p:cTn>
                                        <p:tgtEl>
                                          <p:spTgt spid="10">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5340" y="168748"/>
            <a:ext cx="11881320" cy="6552728"/>
          </a:xfrm>
          <a:prstGeom prst="rect">
            <a:avLst/>
          </a:prstGeom>
          <a:noFill/>
          <a:ln w="317500">
            <a:gradFill flip="none" rotWithShape="1">
              <a:gsLst>
                <a:gs pos="0">
                  <a:schemeClr val="accent1">
                    <a:lumMod val="89000"/>
                  </a:schemeClr>
                </a:gs>
                <a:gs pos="89000">
                  <a:schemeClr val="bg1"/>
                </a:gs>
                <a:gs pos="100000">
                  <a:schemeClr val="bg1"/>
                </a:gs>
                <a:gs pos="95000">
                  <a:schemeClr val="accent1">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A39DDF92-A4F7-472C-AC91-5BB7D42DB79C}" type="datetime1">
              <a:rPr lang="fr-FR" sz="1600" smtClean="0">
                <a:solidFill>
                  <a:srgbClr val="FF0000"/>
                </a:solidFill>
              </a:rPr>
              <a:t>08/01/2019</a:t>
            </a:fld>
            <a:endParaRPr lang="fr-FR" dirty="0">
              <a:solidFill>
                <a:srgbClr val="FF0000"/>
              </a:solidFill>
            </a:endParaRPr>
          </a:p>
        </p:txBody>
      </p:sp>
      <p:sp>
        <p:nvSpPr>
          <p:cNvPr id="6" name="Espace réservé du pied de page 5"/>
          <p:cNvSpPr>
            <a:spLocks noGrp="1"/>
          </p:cNvSpPr>
          <p:nvPr>
            <p:ph type="ftr" sz="quarter" idx="11"/>
          </p:nvPr>
        </p:nvSpPr>
        <p:spPr>
          <a:xfrm>
            <a:off x="4165599" y="6213821"/>
            <a:ext cx="3860800" cy="365125"/>
          </a:xfrm>
        </p:spPr>
        <p:txBody>
          <a:bodyPr/>
          <a:lstStyle/>
          <a:p>
            <a:r>
              <a:rPr lang="fr-FR" sz="2400" b="1" smtClean="0">
                <a:solidFill>
                  <a:schemeClr val="tx2">
                    <a:lumMod val="50000"/>
                  </a:schemeClr>
                </a:solidFill>
                <a:latin typeface="Brush Script MT" panose="03060802040406070304" pitchFamily="66" charset="0"/>
              </a:rPr>
              <a:t>PPS Lande Janvier 2019</a:t>
            </a:r>
            <a:endParaRPr lang="fr-FR" sz="2400" b="1" dirty="0">
              <a:solidFill>
                <a:schemeClr val="tx2">
                  <a:lumMod val="50000"/>
                </a:schemeClr>
              </a:solidFill>
              <a:latin typeface="Brush Script MT" panose="03060802040406070304" pitchFamily="66" charset="0"/>
            </a:endParaRPr>
          </a:p>
        </p:txBody>
      </p:sp>
      <p:sp>
        <p:nvSpPr>
          <p:cNvPr id="7" name="Espace réservé du numéro de diapositive 6"/>
          <p:cNvSpPr>
            <a:spLocks noGrp="1"/>
          </p:cNvSpPr>
          <p:nvPr>
            <p:ph type="sldNum" sz="quarter" idx="12"/>
          </p:nvPr>
        </p:nvSpPr>
        <p:spPr/>
        <p:txBody>
          <a:bodyPr/>
          <a:lstStyle/>
          <a:p>
            <a:fld id="{108582E2-60D7-40E7-AECB-CED9E7320F8D}" type="slidenum">
              <a:rPr lang="fr-FR" sz="1600" b="1" smtClean="0">
                <a:solidFill>
                  <a:srgbClr val="FF0000"/>
                </a:solidFill>
              </a:rPr>
              <a:pPr/>
              <a:t>3</a:t>
            </a:fld>
            <a:endParaRPr lang="fr-FR" sz="1600" b="1" dirty="0">
              <a:solidFill>
                <a:srgbClr val="FF0000"/>
              </a:solidFill>
            </a:endParaRPr>
          </a:p>
        </p:txBody>
      </p:sp>
      <p:sp>
        <p:nvSpPr>
          <p:cNvPr id="8" name="Rectangle 7"/>
          <p:cNvSpPr/>
          <p:nvPr/>
        </p:nvSpPr>
        <p:spPr>
          <a:xfrm>
            <a:off x="1770904" y="158367"/>
            <a:ext cx="8465459" cy="707886"/>
          </a:xfrm>
          <a:prstGeom prst="rect">
            <a:avLst/>
          </a:prstGeom>
        </p:spPr>
        <p:txBody>
          <a:bodyPr wrap="none">
            <a:spAutoFit/>
          </a:bodyPr>
          <a:lstStyle/>
          <a:p>
            <a:r>
              <a:rPr lang="fr-FR" sz="4000" b="1" dirty="0">
                <a:ln>
                  <a:solidFill>
                    <a:srgbClr val="FF0000"/>
                  </a:solidFill>
                </a:ln>
                <a:solidFill>
                  <a:schemeClr val="bg1"/>
                </a:solidFill>
                <a:latin typeface="Brush Script MT" panose="03060802040406070304" pitchFamily="66" charset="0"/>
              </a:rPr>
              <a:t>Je compose pour vous avec ma douce et fidèle amie</a:t>
            </a: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415480" y="836712"/>
            <a:ext cx="9289032" cy="5225081"/>
          </a:xfrm>
          <a:prstGeom prst="rect">
            <a:avLst/>
          </a:prstGeom>
          <a:effectLst>
            <a:softEdge rad="127000"/>
          </a:effectLst>
        </p:spPr>
      </p:pic>
    </p:spTree>
    <p:extLst>
      <p:ext uri="{BB962C8B-B14F-4D97-AF65-F5344CB8AC3E}">
        <p14:creationId xmlns:p14="http://schemas.microsoft.com/office/powerpoint/2010/main" val="1458961053"/>
      </p:ext>
    </p:extLst>
  </p:cSld>
  <p:clrMapOvr>
    <a:masterClrMapping/>
  </p:clrMapOvr>
  <mc:AlternateContent xmlns:mc="http://schemas.openxmlformats.org/markup-compatibility/2006">
    <mc:Choice xmlns:p14="http://schemas.microsoft.com/office/powerpoint/2010/main" Requires="p14">
      <p:transition spd="slow" p14:dur="5750" advTm="9000">
        <p:circle/>
      </p:transition>
    </mc:Choice>
    <mc:Fallback>
      <p:transition spd="slow" advTm="9000">
        <p:circl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2973" y="191497"/>
            <a:ext cx="11881320" cy="6552728"/>
          </a:xfrm>
          <a:prstGeom prst="rect">
            <a:avLst/>
          </a:prstGeom>
          <a:noFill/>
          <a:ln w="317500">
            <a:gradFill flip="none" rotWithShape="1">
              <a:gsLst>
                <a:gs pos="0">
                  <a:schemeClr val="accent1">
                    <a:lumMod val="89000"/>
                  </a:schemeClr>
                </a:gs>
                <a:gs pos="89000">
                  <a:schemeClr val="bg1"/>
                </a:gs>
                <a:gs pos="100000">
                  <a:schemeClr val="bg1"/>
                </a:gs>
                <a:gs pos="95000">
                  <a:schemeClr val="accent1">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D856D8FD-0D64-4802-B26B-CBA2EAABB5B9}" type="datetime1">
              <a:rPr lang="fr-FR" sz="1600" smtClean="0">
                <a:solidFill>
                  <a:srgbClr val="FF0000"/>
                </a:solidFill>
              </a:rPr>
              <a:t>08/01/2019</a:t>
            </a:fld>
            <a:endParaRPr lang="fr-FR" dirty="0">
              <a:solidFill>
                <a:srgbClr val="FF0000"/>
              </a:solidFill>
            </a:endParaRPr>
          </a:p>
        </p:txBody>
      </p:sp>
      <p:sp>
        <p:nvSpPr>
          <p:cNvPr id="6" name="Espace réservé du pied de page 5"/>
          <p:cNvSpPr>
            <a:spLocks noGrp="1"/>
          </p:cNvSpPr>
          <p:nvPr>
            <p:ph type="ftr" sz="quarter" idx="11"/>
          </p:nvPr>
        </p:nvSpPr>
        <p:spPr>
          <a:xfrm>
            <a:off x="4165599" y="6213821"/>
            <a:ext cx="3860800" cy="365125"/>
          </a:xfrm>
        </p:spPr>
        <p:txBody>
          <a:bodyPr/>
          <a:lstStyle/>
          <a:p>
            <a:r>
              <a:rPr lang="fr-FR" sz="2400" b="1" smtClean="0">
                <a:solidFill>
                  <a:schemeClr val="tx2">
                    <a:lumMod val="50000"/>
                  </a:schemeClr>
                </a:solidFill>
                <a:latin typeface="Brush Script MT" panose="03060802040406070304" pitchFamily="66" charset="0"/>
              </a:rPr>
              <a:t>PPS Lande Janvier 2019</a:t>
            </a:r>
            <a:endParaRPr lang="fr-FR" sz="2400" b="1" dirty="0">
              <a:solidFill>
                <a:schemeClr val="tx2">
                  <a:lumMod val="50000"/>
                </a:schemeClr>
              </a:solidFill>
              <a:latin typeface="Brush Script MT" panose="03060802040406070304" pitchFamily="66" charset="0"/>
            </a:endParaRPr>
          </a:p>
        </p:txBody>
      </p:sp>
      <p:sp>
        <p:nvSpPr>
          <p:cNvPr id="7" name="Espace réservé du numéro de diapositive 6"/>
          <p:cNvSpPr>
            <a:spLocks noGrp="1"/>
          </p:cNvSpPr>
          <p:nvPr>
            <p:ph type="sldNum" sz="quarter" idx="12"/>
          </p:nvPr>
        </p:nvSpPr>
        <p:spPr/>
        <p:txBody>
          <a:bodyPr/>
          <a:lstStyle/>
          <a:p>
            <a:fld id="{108582E2-60D7-40E7-AECB-CED9E7320F8D}" type="slidenum">
              <a:rPr lang="fr-FR" sz="1600" b="1" smtClean="0">
                <a:solidFill>
                  <a:srgbClr val="FF0000"/>
                </a:solidFill>
              </a:rPr>
              <a:pPr/>
              <a:t>4</a:t>
            </a:fld>
            <a:endParaRPr lang="fr-FR" sz="1600" b="1" dirty="0">
              <a:solidFill>
                <a:srgbClr val="FF0000"/>
              </a:solidFill>
            </a:endParaRPr>
          </a:p>
        </p:txBody>
      </p:sp>
      <p:sp>
        <p:nvSpPr>
          <p:cNvPr id="8" name="Rectangle 7"/>
          <p:cNvSpPr/>
          <p:nvPr/>
        </p:nvSpPr>
        <p:spPr>
          <a:xfrm>
            <a:off x="1770904" y="158367"/>
            <a:ext cx="8465459" cy="707886"/>
          </a:xfrm>
          <a:prstGeom prst="rect">
            <a:avLst/>
          </a:prstGeom>
        </p:spPr>
        <p:txBody>
          <a:bodyPr wrap="none">
            <a:spAutoFit/>
          </a:bodyPr>
          <a:lstStyle/>
          <a:p>
            <a:r>
              <a:rPr lang="fr-FR" sz="4000" b="1" dirty="0">
                <a:ln>
                  <a:solidFill>
                    <a:srgbClr val="FF0000"/>
                  </a:solidFill>
                </a:ln>
                <a:solidFill>
                  <a:schemeClr val="bg1"/>
                </a:solidFill>
                <a:latin typeface="Brush Script MT" panose="03060802040406070304" pitchFamily="66" charset="0"/>
              </a:rPr>
              <a:t>Je compose pour vous avec ma douce et fidèle amie</a:t>
            </a:r>
          </a:p>
        </p:txBody>
      </p:sp>
      <p:sp>
        <p:nvSpPr>
          <p:cNvPr id="3" name="Rectangle 2"/>
          <p:cNvSpPr/>
          <p:nvPr/>
        </p:nvSpPr>
        <p:spPr>
          <a:xfrm>
            <a:off x="1343471" y="899383"/>
            <a:ext cx="9505056" cy="5078313"/>
          </a:xfrm>
          <a:prstGeom prst="rect">
            <a:avLst/>
          </a:prstGeom>
        </p:spPr>
        <p:txBody>
          <a:bodyPr wrap="square">
            <a:spAutoFit/>
          </a:bodyPr>
          <a:lstStyle/>
          <a:p>
            <a:r>
              <a:rPr lang="fr-FR" sz="3600" b="1" dirty="0"/>
              <a:t>Casablanca est une ville portuaire et un pôle commercial situé à l'ouest du Maroc, face à l'océan Atlantique. L'héritage colonial français de la ville se reflète dans l'architecture mauresque du centre-ville, alliant style mauresque et Art déco européen. Partiellement érigée sur l'eau, l'immense mosquée Hassan II, achevée en 1993, comprend un minaret de 210 mètres de haut avec des lasers orientés vers La Mecque.</a:t>
            </a:r>
          </a:p>
        </p:txBody>
      </p:sp>
    </p:spTree>
    <p:extLst>
      <p:ext uri="{BB962C8B-B14F-4D97-AF65-F5344CB8AC3E}">
        <p14:creationId xmlns:p14="http://schemas.microsoft.com/office/powerpoint/2010/main" val="434255217"/>
      </p:ext>
    </p:extLst>
  </p:cSld>
  <p:clrMapOvr>
    <a:masterClrMapping/>
  </p:clrMapOvr>
  <mc:AlternateContent xmlns:mc="http://schemas.openxmlformats.org/markup-compatibility/2006">
    <mc:Choice xmlns:p14="http://schemas.microsoft.com/office/powerpoint/2010/main" Requires="p14">
      <p:transition spd="slow" p14:dur="5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5340" y="168748"/>
            <a:ext cx="11881320" cy="6552728"/>
          </a:xfrm>
          <a:prstGeom prst="rect">
            <a:avLst/>
          </a:prstGeom>
          <a:noFill/>
          <a:ln w="317500">
            <a:gradFill flip="none" rotWithShape="1">
              <a:gsLst>
                <a:gs pos="0">
                  <a:schemeClr val="accent1">
                    <a:lumMod val="89000"/>
                  </a:schemeClr>
                </a:gs>
                <a:gs pos="89000">
                  <a:schemeClr val="bg1"/>
                </a:gs>
                <a:gs pos="100000">
                  <a:schemeClr val="bg1"/>
                </a:gs>
                <a:gs pos="95000">
                  <a:schemeClr val="accent1">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193A4D6E-6730-4B93-8C93-1379359F1A2A}" type="datetime1">
              <a:rPr lang="fr-FR" sz="1600" smtClean="0">
                <a:solidFill>
                  <a:srgbClr val="FF0000"/>
                </a:solidFill>
              </a:rPr>
              <a:t>08/01/2019</a:t>
            </a:fld>
            <a:endParaRPr lang="fr-FR" dirty="0">
              <a:solidFill>
                <a:srgbClr val="FF0000"/>
              </a:solidFill>
            </a:endParaRPr>
          </a:p>
        </p:txBody>
      </p:sp>
      <p:sp>
        <p:nvSpPr>
          <p:cNvPr id="6" name="Espace réservé du pied de page 5"/>
          <p:cNvSpPr>
            <a:spLocks noGrp="1"/>
          </p:cNvSpPr>
          <p:nvPr>
            <p:ph type="ftr" sz="quarter" idx="11"/>
          </p:nvPr>
        </p:nvSpPr>
        <p:spPr>
          <a:xfrm>
            <a:off x="4165599" y="6213821"/>
            <a:ext cx="3860800" cy="365125"/>
          </a:xfrm>
        </p:spPr>
        <p:txBody>
          <a:bodyPr/>
          <a:lstStyle/>
          <a:p>
            <a:r>
              <a:rPr lang="fr-FR" sz="2400" b="1" smtClean="0">
                <a:solidFill>
                  <a:schemeClr val="tx2">
                    <a:lumMod val="50000"/>
                  </a:schemeClr>
                </a:solidFill>
                <a:latin typeface="Brush Script MT" panose="03060802040406070304" pitchFamily="66" charset="0"/>
              </a:rPr>
              <a:t>PPS Lande Janvier 2019</a:t>
            </a:r>
            <a:endParaRPr lang="fr-FR" sz="2400" b="1" dirty="0">
              <a:solidFill>
                <a:schemeClr val="tx2">
                  <a:lumMod val="50000"/>
                </a:schemeClr>
              </a:solidFill>
              <a:latin typeface="Brush Script MT" panose="03060802040406070304" pitchFamily="66" charset="0"/>
            </a:endParaRPr>
          </a:p>
        </p:txBody>
      </p:sp>
      <p:sp>
        <p:nvSpPr>
          <p:cNvPr id="7" name="Espace réservé du numéro de diapositive 6"/>
          <p:cNvSpPr>
            <a:spLocks noGrp="1"/>
          </p:cNvSpPr>
          <p:nvPr>
            <p:ph type="sldNum" sz="quarter" idx="12"/>
          </p:nvPr>
        </p:nvSpPr>
        <p:spPr/>
        <p:txBody>
          <a:bodyPr/>
          <a:lstStyle/>
          <a:p>
            <a:fld id="{108582E2-60D7-40E7-AECB-CED9E7320F8D}" type="slidenum">
              <a:rPr lang="fr-FR" sz="1600" b="1" smtClean="0">
                <a:solidFill>
                  <a:srgbClr val="FF0000"/>
                </a:solidFill>
              </a:rPr>
              <a:pPr/>
              <a:t>5</a:t>
            </a:fld>
            <a:endParaRPr lang="fr-FR" sz="1600" b="1" dirty="0">
              <a:solidFill>
                <a:srgbClr val="FF0000"/>
              </a:solidFill>
            </a:endParaRPr>
          </a:p>
        </p:txBody>
      </p:sp>
      <p:sp>
        <p:nvSpPr>
          <p:cNvPr id="8" name="Rectangle 7"/>
          <p:cNvSpPr/>
          <p:nvPr/>
        </p:nvSpPr>
        <p:spPr>
          <a:xfrm>
            <a:off x="1770904" y="158367"/>
            <a:ext cx="8465459" cy="707886"/>
          </a:xfrm>
          <a:prstGeom prst="rect">
            <a:avLst/>
          </a:prstGeom>
        </p:spPr>
        <p:txBody>
          <a:bodyPr wrap="none">
            <a:spAutoFit/>
          </a:bodyPr>
          <a:lstStyle/>
          <a:p>
            <a:r>
              <a:rPr lang="fr-FR" sz="4000" b="1" dirty="0">
                <a:ln>
                  <a:solidFill>
                    <a:srgbClr val="FF0000"/>
                  </a:solidFill>
                </a:ln>
                <a:solidFill>
                  <a:schemeClr val="bg1"/>
                </a:solidFill>
                <a:latin typeface="Brush Script MT" panose="03060802040406070304" pitchFamily="66" charset="0"/>
              </a:rPr>
              <a:t>Je compose pour vous avec ma douce et fidèle amie</a:t>
            </a: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99456" y="755703"/>
            <a:ext cx="9649072" cy="5427603"/>
          </a:xfrm>
          <a:prstGeom prst="rect">
            <a:avLst/>
          </a:prstGeom>
          <a:effectLst>
            <a:softEdge rad="127000"/>
          </a:effectLst>
        </p:spPr>
      </p:pic>
    </p:spTree>
    <p:extLst>
      <p:ext uri="{BB962C8B-B14F-4D97-AF65-F5344CB8AC3E}">
        <p14:creationId xmlns:p14="http://schemas.microsoft.com/office/powerpoint/2010/main" val="2395209854"/>
      </p:ext>
    </p:extLst>
  </p:cSld>
  <p:clrMapOvr>
    <a:masterClrMapping/>
  </p:clrMapOvr>
  <mc:AlternateContent xmlns:mc="http://schemas.openxmlformats.org/markup-compatibility/2006">
    <mc:Choice xmlns:p14="http://schemas.microsoft.com/office/powerpoint/2010/main" Requires="p14">
      <p:transition spd="slow" p14:dur="5750" advTm="9000">
        <p:circle/>
      </p:transition>
    </mc:Choice>
    <mc:Fallback>
      <p:transition spd="slow" advTm="9000">
        <p:circl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5340" y="168748"/>
            <a:ext cx="11881320" cy="6552728"/>
          </a:xfrm>
          <a:prstGeom prst="rect">
            <a:avLst/>
          </a:prstGeom>
          <a:noFill/>
          <a:ln w="317500">
            <a:gradFill flip="none" rotWithShape="1">
              <a:gsLst>
                <a:gs pos="0">
                  <a:schemeClr val="accent1">
                    <a:lumMod val="89000"/>
                  </a:schemeClr>
                </a:gs>
                <a:gs pos="89000">
                  <a:schemeClr val="bg1"/>
                </a:gs>
                <a:gs pos="100000">
                  <a:schemeClr val="bg1"/>
                </a:gs>
                <a:gs pos="95000">
                  <a:schemeClr val="accent1">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A49F06FC-1031-438D-8A0D-82B51A153FE0}" type="datetime1">
              <a:rPr lang="fr-FR" sz="1600" smtClean="0">
                <a:solidFill>
                  <a:srgbClr val="FF0000"/>
                </a:solidFill>
              </a:rPr>
              <a:t>08/01/2019</a:t>
            </a:fld>
            <a:endParaRPr lang="fr-FR" dirty="0">
              <a:solidFill>
                <a:srgbClr val="FF0000"/>
              </a:solidFill>
            </a:endParaRPr>
          </a:p>
        </p:txBody>
      </p:sp>
      <p:sp>
        <p:nvSpPr>
          <p:cNvPr id="6" name="Espace réservé du pied de page 5"/>
          <p:cNvSpPr>
            <a:spLocks noGrp="1"/>
          </p:cNvSpPr>
          <p:nvPr>
            <p:ph type="ftr" sz="quarter" idx="11"/>
          </p:nvPr>
        </p:nvSpPr>
        <p:spPr>
          <a:xfrm>
            <a:off x="4165599" y="6213821"/>
            <a:ext cx="3860800" cy="365125"/>
          </a:xfrm>
        </p:spPr>
        <p:txBody>
          <a:bodyPr/>
          <a:lstStyle/>
          <a:p>
            <a:r>
              <a:rPr lang="fr-FR" sz="2400" b="1" smtClean="0">
                <a:solidFill>
                  <a:schemeClr val="tx2">
                    <a:lumMod val="50000"/>
                  </a:schemeClr>
                </a:solidFill>
                <a:latin typeface="Brush Script MT" panose="03060802040406070304" pitchFamily="66" charset="0"/>
              </a:rPr>
              <a:t>PPS Lande Janvier 2019</a:t>
            </a:r>
            <a:endParaRPr lang="fr-FR" sz="2400" b="1" dirty="0">
              <a:solidFill>
                <a:schemeClr val="tx2">
                  <a:lumMod val="50000"/>
                </a:schemeClr>
              </a:solidFill>
              <a:latin typeface="Brush Script MT" panose="03060802040406070304" pitchFamily="66" charset="0"/>
            </a:endParaRPr>
          </a:p>
        </p:txBody>
      </p:sp>
      <p:sp>
        <p:nvSpPr>
          <p:cNvPr id="7" name="Espace réservé du numéro de diapositive 6"/>
          <p:cNvSpPr>
            <a:spLocks noGrp="1"/>
          </p:cNvSpPr>
          <p:nvPr>
            <p:ph type="sldNum" sz="quarter" idx="12"/>
          </p:nvPr>
        </p:nvSpPr>
        <p:spPr/>
        <p:txBody>
          <a:bodyPr/>
          <a:lstStyle/>
          <a:p>
            <a:fld id="{108582E2-60D7-40E7-AECB-CED9E7320F8D}" type="slidenum">
              <a:rPr lang="fr-FR" sz="1600" b="1" smtClean="0">
                <a:solidFill>
                  <a:srgbClr val="FF0000"/>
                </a:solidFill>
              </a:rPr>
              <a:pPr/>
              <a:t>6</a:t>
            </a:fld>
            <a:endParaRPr lang="fr-FR" sz="1600" b="1" dirty="0">
              <a:solidFill>
                <a:srgbClr val="FF0000"/>
              </a:solidFill>
            </a:endParaRPr>
          </a:p>
        </p:txBody>
      </p:sp>
      <p:sp>
        <p:nvSpPr>
          <p:cNvPr id="8" name="Rectangle 7"/>
          <p:cNvSpPr/>
          <p:nvPr/>
        </p:nvSpPr>
        <p:spPr>
          <a:xfrm>
            <a:off x="1770904" y="158367"/>
            <a:ext cx="8465459" cy="707886"/>
          </a:xfrm>
          <a:prstGeom prst="rect">
            <a:avLst/>
          </a:prstGeom>
        </p:spPr>
        <p:txBody>
          <a:bodyPr wrap="none">
            <a:spAutoFit/>
          </a:bodyPr>
          <a:lstStyle/>
          <a:p>
            <a:r>
              <a:rPr lang="fr-FR" sz="4000" b="1" dirty="0">
                <a:ln>
                  <a:solidFill>
                    <a:srgbClr val="FF0000"/>
                  </a:solidFill>
                </a:ln>
                <a:solidFill>
                  <a:schemeClr val="bg1"/>
                </a:solidFill>
                <a:latin typeface="Brush Script MT" panose="03060802040406070304" pitchFamily="66" charset="0"/>
              </a:rPr>
              <a:t>Je compose pour vous avec ma douce et fidèle amie</a:t>
            </a: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005294" y="787386"/>
            <a:ext cx="8135585" cy="5426435"/>
          </a:xfrm>
          <a:prstGeom prst="rect">
            <a:avLst/>
          </a:prstGeom>
          <a:effectLst>
            <a:softEdge rad="127000"/>
          </a:effectLst>
        </p:spPr>
      </p:pic>
    </p:spTree>
    <p:extLst>
      <p:ext uri="{BB962C8B-B14F-4D97-AF65-F5344CB8AC3E}">
        <p14:creationId xmlns:p14="http://schemas.microsoft.com/office/powerpoint/2010/main" val="3246077252"/>
      </p:ext>
    </p:extLst>
  </p:cSld>
  <p:clrMapOvr>
    <a:masterClrMapping/>
  </p:clrMapOvr>
  <mc:AlternateContent xmlns:mc="http://schemas.openxmlformats.org/markup-compatibility/2006">
    <mc:Choice xmlns:p14="http://schemas.microsoft.com/office/powerpoint/2010/main" Requires="p14">
      <p:transition spd="slow" p14:dur="5750" advTm="9000">
        <p:circle/>
      </p:transition>
    </mc:Choice>
    <mc:Fallback>
      <p:transition spd="slow" advTm="9000">
        <p:circl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5340" y="168748"/>
            <a:ext cx="11881320" cy="6552728"/>
          </a:xfrm>
          <a:prstGeom prst="rect">
            <a:avLst/>
          </a:prstGeom>
          <a:noFill/>
          <a:ln w="317500">
            <a:gradFill flip="none" rotWithShape="1">
              <a:gsLst>
                <a:gs pos="0">
                  <a:schemeClr val="accent1">
                    <a:lumMod val="89000"/>
                  </a:schemeClr>
                </a:gs>
                <a:gs pos="89000">
                  <a:schemeClr val="bg1"/>
                </a:gs>
                <a:gs pos="100000">
                  <a:schemeClr val="bg1"/>
                </a:gs>
                <a:gs pos="95000">
                  <a:schemeClr val="accent1">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BB98B5B6-3DC0-4D4D-AA6B-FD3AE449166D}" type="datetime1">
              <a:rPr lang="fr-FR" sz="1600" smtClean="0">
                <a:solidFill>
                  <a:srgbClr val="FF0000"/>
                </a:solidFill>
              </a:rPr>
              <a:t>08/01/2019</a:t>
            </a:fld>
            <a:endParaRPr lang="fr-FR" dirty="0">
              <a:solidFill>
                <a:srgbClr val="FF0000"/>
              </a:solidFill>
            </a:endParaRPr>
          </a:p>
        </p:txBody>
      </p:sp>
      <p:sp>
        <p:nvSpPr>
          <p:cNvPr id="6" name="Espace réservé du pied de page 5"/>
          <p:cNvSpPr>
            <a:spLocks noGrp="1"/>
          </p:cNvSpPr>
          <p:nvPr>
            <p:ph type="ftr" sz="quarter" idx="11"/>
          </p:nvPr>
        </p:nvSpPr>
        <p:spPr>
          <a:xfrm>
            <a:off x="4165599" y="6213821"/>
            <a:ext cx="3860800" cy="365125"/>
          </a:xfrm>
        </p:spPr>
        <p:txBody>
          <a:bodyPr/>
          <a:lstStyle/>
          <a:p>
            <a:r>
              <a:rPr lang="fr-FR" sz="2400" b="1" smtClean="0">
                <a:solidFill>
                  <a:schemeClr val="tx2">
                    <a:lumMod val="50000"/>
                  </a:schemeClr>
                </a:solidFill>
                <a:latin typeface="Brush Script MT" panose="03060802040406070304" pitchFamily="66" charset="0"/>
              </a:rPr>
              <a:t>PPS Lande Janvier 2019</a:t>
            </a:r>
            <a:endParaRPr lang="fr-FR" sz="2400" b="1" dirty="0">
              <a:solidFill>
                <a:schemeClr val="tx2">
                  <a:lumMod val="50000"/>
                </a:schemeClr>
              </a:solidFill>
              <a:latin typeface="Brush Script MT" panose="03060802040406070304" pitchFamily="66" charset="0"/>
            </a:endParaRPr>
          </a:p>
        </p:txBody>
      </p:sp>
      <p:sp>
        <p:nvSpPr>
          <p:cNvPr id="7" name="Espace réservé du numéro de diapositive 6"/>
          <p:cNvSpPr>
            <a:spLocks noGrp="1"/>
          </p:cNvSpPr>
          <p:nvPr>
            <p:ph type="sldNum" sz="quarter" idx="12"/>
          </p:nvPr>
        </p:nvSpPr>
        <p:spPr/>
        <p:txBody>
          <a:bodyPr/>
          <a:lstStyle/>
          <a:p>
            <a:fld id="{108582E2-60D7-40E7-AECB-CED9E7320F8D}" type="slidenum">
              <a:rPr lang="fr-FR" sz="1600" b="1" smtClean="0">
                <a:solidFill>
                  <a:srgbClr val="FF0000"/>
                </a:solidFill>
              </a:rPr>
              <a:pPr/>
              <a:t>7</a:t>
            </a:fld>
            <a:endParaRPr lang="fr-FR" sz="1600" b="1" dirty="0">
              <a:solidFill>
                <a:srgbClr val="FF0000"/>
              </a:solidFill>
            </a:endParaRPr>
          </a:p>
        </p:txBody>
      </p:sp>
      <p:sp>
        <p:nvSpPr>
          <p:cNvPr id="8" name="Rectangle 7"/>
          <p:cNvSpPr/>
          <p:nvPr/>
        </p:nvSpPr>
        <p:spPr>
          <a:xfrm>
            <a:off x="1770904" y="158367"/>
            <a:ext cx="8465459" cy="707886"/>
          </a:xfrm>
          <a:prstGeom prst="rect">
            <a:avLst/>
          </a:prstGeom>
        </p:spPr>
        <p:txBody>
          <a:bodyPr wrap="none">
            <a:spAutoFit/>
          </a:bodyPr>
          <a:lstStyle/>
          <a:p>
            <a:r>
              <a:rPr lang="fr-FR" sz="4000" b="1" dirty="0">
                <a:ln>
                  <a:solidFill>
                    <a:srgbClr val="FF0000"/>
                  </a:solidFill>
                </a:ln>
                <a:solidFill>
                  <a:schemeClr val="bg1"/>
                </a:solidFill>
                <a:latin typeface="Brush Script MT" panose="03060802040406070304" pitchFamily="66" charset="0"/>
              </a:rPr>
              <a:t>Je compose pour vous avec ma douce et fidèle amie</a:t>
            </a:r>
          </a:p>
        </p:txBody>
      </p:sp>
      <p:pic>
        <p:nvPicPr>
          <p:cNvPr id="2" name="Image 1"/>
          <p:cNvPicPr>
            <a:picLocks noChangeAspect="1"/>
          </p:cNvPicPr>
          <p:nvPr/>
        </p:nvPicPr>
        <p:blipFill>
          <a:blip r:embed="rId3"/>
          <a:stretch>
            <a:fillRect/>
          </a:stretch>
        </p:blipFill>
        <p:spPr>
          <a:xfrm>
            <a:off x="1991544" y="788707"/>
            <a:ext cx="8064896" cy="5376597"/>
          </a:xfrm>
          <a:prstGeom prst="rect">
            <a:avLst/>
          </a:prstGeom>
          <a:effectLst>
            <a:softEdge rad="127000"/>
          </a:effectLst>
        </p:spPr>
      </p:pic>
    </p:spTree>
    <p:extLst>
      <p:ext uri="{BB962C8B-B14F-4D97-AF65-F5344CB8AC3E}">
        <p14:creationId xmlns:p14="http://schemas.microsoft.com/office/powerpoint/2010/main" val="2152211398"/>
      </p:ext>
    </p:extLst>
  </p:cSld>
  <p:clrMapOvr>
    <a:masterClrMapping/>
  </p:clrMapOvr>
  <mc:AlternateContent xmlns:mc="http://schemas.openxmlformats.org/markup-compatibility/2006">
    <mc:Choice xmlns:p14="http://schemas.microsoft.com/office/powerpoint/2010/main" Requires="p14">
      <p:transition spd="slow" p14:dur="5750" advTm="9000">
        <p:circle/>
      </p:transition>
    </mc:Choice>
    <mc:Fallback>
      <p:transition spd="slow" advTm="9000">
        <p:circl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5340" y="168748"/>
            <a:ext cx="11881320" cy="6552728"/>
          </a:xfrm>
          <a:prstGeom prst="rect">
            <a:avLst/>
          </a:prstGeom>
          <a:noFill/>
          <a:ln w="317500">
            <a:gradFill flip="none" rotWithShape="1">
              <a:gsLst>
                <a:gs pos="0">
                  <a:schemeClr val="accent1">
                    <a:lumMod val="89000"/>
                  </a:schemeClr>
                </a:gs>
                <a:gs pos="89000">
                  <a:schemeClr val="bg1"/>
                </a:gs>
                <a:gs pos="100000">
                  <a:schemeClr val="bg1"/>
                </a:gs>
                <a:gs pos="95000">
                  <a:schemeClr val="accent1">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325B919D-7E7F-413E-83CC-42F7ADDB045F}" type="datetime1">
              <a:rPr lang="fr-FR" sz="1600" smtClean="0">
                <a:solidFill>
                  <a:srgbClr val="FF0000"/>
                </a:solidFill>
              </a:rPr>
              <a:t>08/01/2019</a:t>
            </a:fld>
            <a:endParaRPr lang="fr-FR" dirty="0">
              <a:solidFill>
                <a:srgbClr val="FF0000"/>
              </a:solidFill>
            </a:endParaRPr>
          </a:p>
        </p:txBody>
      </p:sp>
      <p:sp>
        <p:nvSpPr>
          <p:cNvPr id="6" name="Espace réservé du pied de page 5"/>
          <p:cNvSpPr>
            <a:spLocks noGrp="1"/>
          </p:cNvSpPr>
          <p:nvPr>
            <p:ph type="ftr" sz="quarter" idx="11"/>
          </p:nvPr>
        </p:nvSpPr>
        <p:spPr>
          <a:xfrm>
            <a:off x="4165599" y="6213821"/>
            <a:ext cx="3860800" cy="365125"/>
          </a:xfrm>
        </p:spPr>
        <p:txBody>
          <a:bodyPr/>
          <a:lstStyle/>
          <a:p>
            <a:r>
              <a:rPr lang="fr-FR" sz="2400" b="1" smtClean="0">
                <a:solidFill>
                  <a:schemeClr val="tx2">
                    <a:lumMod val="50000"/>
                  </a:schemeClr>
                </a:solidFill>
                <a:latin typeface="Brush Script MT" panose="03060802040406070304" pitchFamily="66" charset="0"/>
              </a:rPr>
              <a:t>PPS Lande Janvier 2019</a:t>
            </a:r>
            <a:endParaRPr lang="fr-FR" sz="2400" b="1" dirty="0">
              <a:solidFill>
                <a:schemeClr val="tx2">
                  <a:lumMod val="50000"/>
                </a:schemeClr>
              </a:solidFill>
              <a:latin typeface="Brush Script MT" panose="03060802040406070304" pitchFamily="66" charset="0"/>
            </a:endParaRPr>
          </a:p>
        </p:txBody>
      </p:sp>
      <p:sp>
        <p:nvSpPr>
          <p:cNvPr id="7" name="Espace réservé du numéro de diapositive 6"/>
          <p:cNvSpPr>
            <a:spLocks noGrp="1"/>
          </p:cNvSpPr>
          <p:nvPr>
            <p:ph type="sldNum" sz="quarter" idx="12"/>
          </p:nvPr>
        </p:nvSpPr>
        <p:spPr/>
        <p:txBody>
          <a:bodyPr/>
          <a:lstStyle/>
          <a:p>
            <a:fld id="{108582E2-60D7-40E7-AECB-CED9E7320F8D}" type="slidenum">
              <a:rPr lang="fr-FR" sz="1600" b="1" smtClean="0">
                <a:solidFill>
                  <a:srgbClr val="FF0000"/>
                </a:solidFill>
              </a:rPr>
              <a:pPr/>
              <a:t>8</a:t>
            </a:fld>
            <a:endParaRPr lang="fr-FR" sz="1600" b="1" dirty="0">
              <a:solidFill>
                <a:srgbClr val="FF0000"/>
              </a:solidFill>
            </a:endParaRPr>
          </a:p>
        </p:txBody>
      </p:sp>
      <p:sp>
        <p:nvSpPr>
          <p:cNvPr id="8" name="Rectangle 7"/>
          <p:cNvSpPr/>
          <p:nvPr/>
        </p:nvSpPr>
        <p:spPr>
          <a:xfrm>
            <a:off x="1770904" y="158367"/>
            <a:ext cx="8465459" cy="707886"/>
          </a:xfrm>
          <a:prstGeom prst="rect">
            <a:avLst/>
          </a:prstGeom>
        </p:spPr>
        <p:txBody>
          <a:bodyPr wrap="none">
            <a:spAutoFit/>
          </a:bodyPr>
          <a:lstStyle/>
          <a:p>
            <a:r>
              <a:rPr lang="fr-FR" sz="4000" b="1" dirty="0">
                <a:ln>
                  <a:solidFill>
                    <a:srgbClr val="FF0000"/>
                  </a:solidFill>
                </a:ln>
                <a:solidFill>
                  <a:schemeClr val="bg1"/>
                </a:solidFill>
                <a:latin typeface="Brush Script MT" panose="03060802040406070304" pitchFamily="66" charset="0"/>
              </a:rPr>
              <a:t>Je compose pour vous avec ma douce et fidèle amie</a:t>
            </a:r>
          </a:p>
        </p:txBody>
      </p:sp>
      <p:pic>
        <p:nvPicPr>
          <p:cNvPr id="2" name="Image 1"/>
          <p:cNvPicPr>
            <a:picLocks noChangeAspect="1"/>
          </p:cNvPicPr>
          <p:nvPr/>
        </p:nvPicPr>
        <p:blipFill>
          <a:blip r:embed="rId3"/>
          <a:stretch>
            <a:fillRect/>
          </a:stretch>
        </p:blipFill>
        <p:spPr>
          <a:xfrm>
            <a:off x="2495600" y="691202"/>
            <a:ext cx="7128792" cy="5531469"/>
          </a:xfrm>
          <a:prstGeom prst="rect">
            <a:avLst/>
          </a:prstGeom>
          <a:effectLst>
            <a:softEdge rad="127000"/>
          </a:effectLst>
        </p:spPr>
      </p:pic>
    </p:spTree>
    <p:extLst>
      <p:ext uri="{BB962C8B-B14F-4D97-AF65-F5344CB8AC3E}">
        <p14:creationId xmlns:p14="http://schemas.microsoft.com/office/powerpoint/2010/main" val="1836241225"/>
      </p:ext>
    </p:extLst>
  </p:cSld>
  <p:clrMapOvr>
    <a:masterClrMapping/>
  </p:clrMapOvr>
  <mc:AlternateContent xmlns:mc="http://schemas.openxmlformats.org/markup-compatibility/2006">
    <mc:Choice xmlns:p14="http://schemas.microsoft.com/office/powerpoint/2010/main" Requires="p14">
      <p:transition spd="slow" p14:dur="5750" advTm="9000">
        <p:circle/>
      </p:transition>
    </mc:Choice>
    <mc:Fallback>
      <p:transition spd="slow" advTm="9000">
        <p:circl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5340" y="168748"/>
            <a:ext cx="11881320" cy="6552728"/>
          </a:xfrm>
          <a:prstGeom prst="rect">
            <a:avLst/>
          </a:prstGeom>
          <a:noFill/>
          <a:ln w="317500">
            <a:gradFill flip="none" rotWithShape="1">
              <a:gsLst>
                <a:gs pos="0">
                  <a:schemeClr val="accent1">
                    <a:lumMod val="89000"/>
                  </a:schemeClr>
                </a:gs>
                <a:gs pos="89000">
                  <a:schemeClr val="bg1"/>
                </a:gs>
                <a:gs pos="100000">
                  <a:schemeClr val="bg1"/>
                </a:gs>
                <a:gs pos="95000">
                  <a:schemeClr val="accent1">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A5883A8C-AED7-481E-8273-833DEAFC7E04}" type="datetime1">
              <a:rPr lang="fr-FR" sz="1600" smtClean="0">
                <a:solidFill>
                  <a:srgbClr val="FF0000"/>
                </a:solidFill>
              </a:rPr>
              <a:t>08/01/2019</a:t>
            </a:fld>
            <a:endParaRPr lang="fr-FR" dirty="0">
              <a:solidFill>
                <a:srgbClr val="FF0000"/>
              </a:solidFill>
            </a:endParaRPr>
          </a:p>
        </p:txBody>
      </p:sp>
      <p:sp>
        <p:nvSpPr>
          <p:cNvPr id="6" name="Espace réservé du pied de page 5"/>
          <p:cNvSpPr>
            <a:spLocks noGrp="1"/>
          </p:cNvSpPr>
          <p:nvPr>
            <p:ph type="ftr" sz="quarter" idx="11"/>
          </p:nvPr>
        </p:nvSpPr>
        <p:spPr>
          <a:xfrm>
            <a:off x="4165599" y="6213821"/>
            <a:ext cx="3860800" cy="365125"/>
          </a:xfrm>
        </p:spPr>
        <p:txBody>
          <a:bodyPr/>
          <a:lstStyle/>
          <a:p>
            <a:r>
              <a:rPr lang="fr-FR" sz="2400" b="1" smtClean="0">
                <a:solidFill>
                  <a:schemeClr val="tx2">
                    <a:lumMod val="50000"/>
                  </a:schemeClr>
                </a:solidFill>
                <a:latin typeface="Brush Script MT" panose="03060802040406070304" pitchFamily="66" charset="0"/>
              </a:rPr>
              <a:t>PPS Lande Janvier 2019</a:t>
            </a:r>
            <a:endParaRPr lang="fr-FR" sz="2400" b="1" dirty="0">
              <a:solidFill>
                <a:schemeClr val="tx2">
                  <a:lumMod val="50000"/>
                </a:schemeClr>
              </a:solidFill>
              <a:latin typeface="Brush Script MT" panose="03060802040406070304" pitchFamily="66" charset="0"/>
            </a:endParaRPr>
          </a:p>
        </p:txBody>
      </p:sp>
      <p:sp>
        <p:nvSpPr>
          <p:cNvPr id="7" name="Espace réservé du numéro de diapositive 6"/>
          <p:cNvSpPr>
            <a:spLocks noGrp="1"/>
          </p:cNvSpPr>
          <p:nvPr>
            <p:ph type="sldNum" sz="quarter" idx="12"/>
          </p:nvPr>
        </p:nvSpPr>
        <p:spPr/>
        <p:txBody>
          <a:bodyPr/>
          <a:lstStyle/>
          <a:p>
            <a:fld id="{108582E2-60D7-40E7-AECB-CED9E7320F8D}" type="slidenum">
              <a:rPr lang="fr-FR" sz="1600" b="1" smtClean="0">
                <a:solidFill>
                  <a:srgbClr val="FF0000"/>
                </a:solidFill>
              </a:rPr>
              <a:pPr/>
              <a:t>9</a:t>
            </a:fld>
            <a:endParaRPr lang="fr-FR" sz="1600" b="1" dirty="0">
              <a:solidFill>
                <a:srgbClr val="FF0000"/>
              </a:solidFill>
            </a:endParaRPr>
          </a:p>
        </p:txBody>
      </p:sp>
      <p:sp>
        <p:nvSpPr>
          <p:cNvPr id="8" name="Rectangle 7"/>
          <p:cNvSpPr/>
          <p:nvPr/>
        </p:nvSpPr>
        <p:spPr>
          <a:xfrm>
            <a:off x="1770904" y="158367"/>
            <a:ext cx="8465459" cy="707886"/>
          </a:xfrm>
          <a:prstGeom prst="rect">
            <a:avLst/>
          </a:prstGeom>
        </p:spPr>
        <p:txBody>
          <a:bodyPr wrap="none">
            <a:spAutoFit/>
          </a:bodyPr>
          <a:lstStyle/>
          <a:p>
            <a:r>
              <a:rPr lang="fr-FR" sz="4000" b="1" dirty="0">
                <a:ln>
                  <a:solidFill>
                    <a:srgbClr val="FF0000"/>
                  </a:solidFill>
                </a:ln>
                <a:solidFill>
                  <a:schemeClr val="bg1"/>
                </a:solidFill>
                <a:latin typeface="Brush Script MT" panose="03060802040406070304" pitchFamily="66" charset="0"/>
              </a:rPr>
              <a:t>Je compose pour vous avec ma douce et fidèle amie</a:t>
            </a: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19536" y="787386"/>
            <a:ext cx="8136904" cy="5427315"/>
          </a:xfrm>
          <a:prstGeom prst="rect">
            <a:avLst/>
          </a:prstGeom>
          <a:effectLst>
            <a:softEdge rad="127000"/>
          </a:effectLst>
        </p:spPr>
      </p:pic>
    </p:spTree>
    <p:extLst>
      <p:ext uri="{BB962C8B-B14F-4D97-AF65-F5344CB8AC3E}">
        <p14:creationId xmlns:p14="http://schemas.microsoft.com/office/powerpoint/2010/main" val="3203944982"/>
      </p:ext>
    </p:extLst>
  </p:cSld>
  <p:clrMapOvr>
    <a:masterClrMapping/>
  </p:clrMapOvr>
  <mc:AlternateContent xmlns:mc="http://schemas.openxmlformats.org/markup-compatibility/2006">
    <mc:Choice xmlns:p14="http://schemas.microsoft.com/office/powerpoint/2010/main" Requires="p14">
      <p:transition spd="slow" p14:dur="5750" advTm="9000">
        <p:circle/>
      </p:transition>
    </mc:Choice>
    <mc:Fallback>
      <p:transition spd="slow" advTm="9000">
        <p:circl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5340" y="168748"/>
            <a:ext cx="11881320" cy="6552728"/>
          </a:xfrm>
          <a:prstGeom prst="rect">
            <a:avLst/>
          </a:prstGeom>
          <a:noFill/>
          <a:ln w="317500">
            <a:gradFill flip="none" rotWithShape="1">
              <a:gsLst>
                <a:gs pos="0">
                  <a:schemeClr val="accent1">
                    <a:lumMod val="89000"/>
                  </a:schemeClr>
                </a:gs>
                <a:gs pos="89000">
                  <a:schemeClr val="bg1"/>
                </a:gs>
                <a:gs pos="100000">
                  <a:schemeClr val="bg1"/>
                </a:gs>
                <a:gs pos="95000">
                  <a:schemeClr val="accent1">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A17CF480-53FB-4D76-AE81-FCDC7891CD30}" type="datetime1">
              <a:rPr lang="fr-FR" sz="1600" smtClean="0">
                <a:solidFill>
                  <a:srgbClr val="FF0000"/>
                </a:solidFill>
              </a:rPr>
              <a:t>08/01/2019</a:t>
            </a:fld>
            <a:endParaRPr lang="fr-FR" dirty="0">
              <a:solidFill>
                <a:srgbClr val="FF0000"/>
              </a:solidFill>
            </a:endParaRPr>
          </a:p>
        </p:txBody>
      </p:sp>
      <p:sp>
        <p:nvSpPr>
          <p:cNvPr id="6" name="Espace réservé du pied de page 5"/>
          <p:cNvSpPr>
            <a:spLocks noGrp="1"/>
          </p:cNvSpPr>
          <p:nvPr>
            <p:ph type="ftr" sz="quarter" idx="11"/>
          </p:nvPr>
        </p:nvSpPr>
        <p:spPr>
          <a:xfrm>
            <a:off x="4165599" y="6213821"/>
            <a:ext cx="3860800" cy="365125"/>
          </a:xfrm>
        </p:spPr>
        <p:txBody>
          <a:bodyPr/>
          <a:lstStyle/>
          <a:p>
            <a:r>
              <a:rPr lang="fr-FR" sz="2400" b="1" smtClean="0">
                <a:solidFill>
                  <a:schemeClr val="tx2">
                    <a:lumMod val="50000"/>
                  </a:schemeClr>
                </a:solidFill>
                <a:latin typeface="Brush Script MT" panose="03060802040406070304" pitchFamily="66" charset="0"/>
              </a:rPr>
              <a:t>PPS Lande Janvier 2019</a:t>
            </a:r>
            <a:endParaRPr lang="fr-FR" sz="2400" b="1" dirty="0">
              <a:solidFill>
                <a:schemeClr val="tx2">
                  <a:lumMod val="50000"/>
                </a:schemeClr>
              </a:solidFill>
              <a:latin typeface="Brush Script MT" panose="03060802040406070304" pitchFamily="66" charset="0"/>
            </a:endParaRPr>
          </a:p>
        </p:txBody>
      </p:sp>
      <p:sp>
        <p:nvSpPr>
          <p:cNvPr id="7" name="Espace réservé du numéro de diapositive 6"/>
          <p:cNvSpPr>
            <a:spLocks noGrp="1"/>
          </p:cNvSpPr>
          <p:nvPr>
            <p:ph type="sldNum" sz="quarter" idx="12"/>
          </p:nvPr>
        </p:nvSpPr>
        <p:spPr/>
        <p:txBody>
          <a:bodyPr/>
          <a:lstStyle/>
          <a:p>
            <a:fld id="{108582E2-60D7-40E7-AECB-CED9E7320F8D}" type="slidenum">
              <a:rPr lang="fr-FR" sz="1600" b="1" smtClean="0">
                <a:solidFill>
                  <a:srgbClr val="FF0000"/>
                </a:solidFill>
              </a:rPr>
              <a:pPr/>
              <a:t>10</a:t>
            </a:fld>
            <a:endParaRPr lang="fr-FR" sz="1600" b="1" dirty="0">
              <a:solidFill>
                <a:srgbClr val="FF0000"/>
              </a:solidFill>
            </a:endParaRPr>
          </a:p>
        </p:txBody>
      </p:sp>
      <p:sp>
        <p:nvSpPr>
          <p:cNvPr id="8" name="Rectangle 7"/>
          <p:cNvSpPr/>
          <p:nvPr/>
        </p:nvSpPr>
        <p:spPr>
          <a:xfrm>
            <a:off x="1770904" y="158367"/>
            <a:ext cx="8465459" cy="707886"/>
          </a:xfrm>
          <a:prstGeom prst="rect">
            <a:avLst/>
          </a:prstGeom>
        </p:spPr>
        <p:txBody>
          <a:bodyPr wrap="none">
            <a:spAutoFit/>
          </a:bodyPr>
          <a:lstStyle/>
          <a:p>
            <a:r>
              <a:rPr lang="fr-FR" sz="4000" b="1" dirty="0">
                <a:ln>
                  <a:solidFill>
                    <a:srgbClr val="FF0000"/>
                  </a:solidFill>
                </a:ln>
                <a:solidFill>
                  <a:schemeClr val="bg1"/>
                </a:solidFill>
                <a:latin typeface="Brush Script MT" panose="03060802040406070304" pitchFamily="66" charset="0"/>
              </a:rPr>
              <a:t>Je compose pour vous avec ma douce et fidèle amie</a:t>
            </a:r>
          </a:p>
        </p:txBody>
      </p:sp>
      <p:pic>
        <p:nvPicPr>
          <p:cNvPr id="2" name="Image 1"/>
          <p:cNvPicPr>
            <a:picLocks noChangeAspect="1"/>
          </p:cNvPicPr>
          <p:nvPr/>
        </p:nvPicPr>
        <p:blipFill>
          <a:blip r:embed="rId3"/>
          <a:stretch>
            <a:fillRect/>
          </a:stretch>
        </p:blipFill>
        <p:spPr>
          <a:xfrm>
            <a:off x="3575720" y="758158"/>
            <a:ext cx="4968552" cy="5420238"/>
          </a:xfrm>
          <a:prstGeom prst="rect">
            <a:avLst/>
          </a:prstGeom>
          <a:effectLst>
            <a:softEdge rad="127000"/>
          </a:effectLst>
        </p:spPr>
      </p:pic>
    </p:spTree>
    <p:extLst>
      <p:ext uri="{BB962C8B-B14F-4D97-AF65-F5344CB8AC3E}">
        <p14:creationId xmlns:p14="http://schemas.microsoft.com/office/powerpoint/2010/main" val="270737589"/>
      </p:ext>
    </p:extLst>
  </p:cSld>
  <p:clrMapOvr>
    <a:masterClrMapping/>
  </p:clrMapOvr>
  <mc:AlternateContent xmlns:mc="http://schemas.openxmlformats.org/markup-compatibility/2006">
    <mc:Choice xmlns:p14="http://schemas.microsoft.com/office/powerpoint/2010/main" Requires="p14">
      <p:transition spd="slow" p14:dur="5750" advTm="9000">
        <p:circle/>
      </p:transition>
    </mc:Choice>
    <mc:Fallback>
      <p:transition spd="slow" advTm="9000">
        <p:circl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5340" y="168748"/>
            <a:ext cx="11881320" cy="6552728"/>
          </a:xfrm>
          <a:prstGeom prst="rect">
            <a:avLst/>
          </a:prstGeom>
          <a:noFill/>
          <a:ln w="317500">
            <a:gradFill flip="none" rotWithShape="1">
              <a:gsLst>
                <a:gs pos="0">
                  <a:schemeClr val="accent1">
                    <a:lumMod val="89000"/>
                  </a:schemeClr>
                </a:gs>
                <a:gs pos="89000">
                  <a:schemeClr val="bg1"/>
                </a:gs>
                <a:gs pos="100000">
                  <a:schemeClr val="bg1"/>
                </a:gs>
                <a:gs pos="95000">
                  <a:schemeClr val="accent1">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F011349F-00D6-4801-9FE0-114C59C96513}" type="datetime1">
              <a:rPr lang="fr-FR" sz="1600" smtClean="0">
                <a:solidFill>
                  <a:srgbClr val="FF0000"/>
                </a:solidFill>
              </a:rPr>
              <a:t>08/01/2019</a:t>
            </a:fld>
            <a:endParaRPr lang="fr-FR" dirty="0">
              <a:solidFill>
                <a:srgbClr val="FF0000"/>
              </a:solidFill>
            </a:endParaRPr>
          </a:p>
        </p:txBody>
      </p:sp>
      <p:sp>
        <p:nvSpPr>
          <p:cNvPr id="6" name="Espace réservé du pied de page 5"/>
          <p:cNvSpPr>
            <a:spLocks noGrp="1"/>
          </p:cNvSpPr>
          <p:nvPr>
            <p:ph type="ftr" sz="quarter" idx="11"/>
          </p:nvPr>
        </p:nvSpPr>
        <p:spPr>
          <a:xfrm>
            <a:off x="4165599" y="6213821"/>
            <a:ext cx="3860800" cy="365125"/>
          </a:xfrm>
        </p:spPr>
        <p:txBody>
          <a:bodyPr/>
          <a:lstStyle/>
          <a:p>
            <a:r>
              <a:rPr lang="fr-FR" sz="2400" b="1" smtClean="0">
                <a:solidFill>
                  <a:schemeClr val="tx2">
                    <a:lumMod val="50000"/>
                  </a:schemeClr>
                </a:solidFill>
                <a:latin typeface="Brush Script MT" panose="03060802040406070304" pitchFamily="66" charset="0"/>
              </a:rPr>
              <a:t>PPS Lande Janvier 2019</a:t>
            </a:r>
            <a:endParaRPr lang="fr-FR" sz="2400" b="1" dirty="0">
              <a:solidFill>
                <a:schemeClr val="tx2">
                  <a:lumMod val="50000"/>
                </a:schemeClr>
              </a:solidFill>
              <a:latin typeface="Brush Script MT" panose="03060802040406070304" pitchFamily="66" charset="0"/>
            </a:endParaRPr>
          </a:p>
        </p:txBody>
      </p:sp>
      <p:sp>
        <p:nvSpPr>
          <p:cNvPr id="7" name="Espace réservé du numéro de diapositive 6"/>
          <p:cNvSpPr>
            <a:spLocks noGrp="1"/>
          </p:cNvSpPr>
          <p:nvPr>
            <p:ph type="sldNum" sz="quarter" idx="12"/>
          </p:nvPr>
        </p:nvSpPr>
        <p:spPr/>
        <p:txBody>
          <a:bodyPr/>
          <a:lstStyle/>
          <a:p>
            <a:fld id="{108582E2-60D7-40E7-AECB-CED9E7320F8D}" type="slidenum">
              <a:rPr lang="fr-FR" sz="1600" b="1" smtClean="0">
                <a:solidFill>
                  <a:srgbClr val="FF0000"/>
                </a:solidFill>
              </a:rPr>
              <a:pPr/>
              <a:t>11</a:t>
            </a:fld>
            <a:endParaRPr lang="fr-FR" sz="1600" b="1" dirty="0">
              <a:solidFill>
                <a:srgbClr val="FF0000"/>
              </a:solidFill>
            </a:endParaRPr>
          </a:p>
        </p:txBody>
      </p:sp>
      <p:sp>
        <p:nvSpPr>
          <p:cNvPr id="8" name="Rectangle 7"/>
          <p:cNvSpPr/>
          <p:nvPr/>
        </p:nvSpPr>
        <p:spPr>
          <a:xfrm>
            <a:off x="1770904" y="158367"/>
            <a:ext cx="8465459" cy="707886"/>
          </a:xfrm>
          <a:prstGeom prst="rect">
            <a:avLst/>
          </a:prstGeom>
        </p:spPr>
        <p:txBody>
          <a:bodyPr wrap="none">
            <a:spAutoFit/>
          </a:bodyPr>
          <a:lstStyle/>
          <a:p>
            <a:r>
              <a:rPr lang="fr-FR" sz="4000" b="1" dirty="0">
                <a:ln>
                  <a:solidFill>
                    <a:srgbClr val="FF0000"/>
                  </a:solidFill>
                </a:ln>
                <a:solidFill>
                  <a:schemeClr val="bg1"/>
                </a:solidFill>
                <a:latin typeface="Brush Script MT" panose="03060802040406070304" pitchFamily="66" charset="0"/>
              </a:rPr>
              <a:t>Je compose pour vous avec ma douce et fidèle amie</a:t>
            </a:r>
          </a:p>
        </p:txBody>
      </p:sp>
      <p:pic>
        <p:nvPicPr>
          <p:cNvPr id="2" name="Image 1"/>
          <p:cNvPicPr>
            <a:picLocks noChangeAspect="1"/>
          </p:cNvPicPr>
          <p:nvPr/>
        </p:nvPicPr>
        <p:blipFill>
          <a:blip r:embed="rId3"/>
          <a:stretch>
            <a:fillRect/>
          </a:stretch>
        </p:blipFill>
        <p:spPr>
          <a:xfrm>
            <a:off x="3215151" y="783906"/>
            <a:ext cx="5617153" cy="5429915"/>
          </a:xfrm>
          <a:prstGeom prst="rect">
            <a:avLst/>
          </a:prstGeom>
          <a:effectLst>
            <a:softEdge rad="127000"/>
          </a:effectLst>
        </p:spPr>
      </p:pic>
    </p:spTree>
    <p:extLst>
      <p:ext uri="{BB962C8B-B14F-4D97-AF65-F5344CB8AC3E}">
        <p14:creationId xmlns:p14="http://schemas.microsoft.com/office/powerpoint/2010/main" val="3162789168"/>
      </p:ext>
    </p:extLst>
  </p:cSld>
  <p:clrMapOvr>
    <a:masterClrMapping/>
  </p:clrMapOvr>
  <mc:AlternateContent xmlns:mc="http://schemas.openxmlformats.org/markup-compatibility/2006">
    <mc:Choice xmlns:p14="http://schemas.microsoft.com/office/powerpoint/2010/main" Requires="p14">
      <p:transition spd="slow" p14:dur="5750" advTm="9000">
        <p:circle/>
      </p:transition>
    </mc:Choice>
    <mc:Fallback>
      <p:transition spd="slow" advTm="9000">
        <p:circl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5340" y="168748"/>
            <a:ext cx="11881320" cy="6552728"/>
          </a:xfrm>
          <a:prstGeom prst="rect">
            <a:avLst/>
          </a:prstGeom>
          <a:noFill/>
          <a:ln w="317500">
            <a:gradFill flip="none" rotWithShape="1">
              <a:gsLst>
                <a:gs pos="0">
                  <a:schemeClr val="accent1">
                    <a:lumMod val="89000"/>
                  </a:schemeClr>
                </a:gs>
                <a:gs pos="89000">
                  <a:schemeClr val="bg1"/>
                </a:gs>
                <a:gs pos="100000">
                  <a:schemeClr val="bg1"/>
                </a:gs>
                <a:gs pos="95000">
                  <a:schemeClr val="accent1">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320BA1C3-B11E-42BD-8F5D-33E87C9B5EC7}" type="datetime1">
              <a:rPr lang="fr-FR" sz="1600" smtClean="0">
                <a:solidFill>
                  <a:srgbClr val="FF0000"/>
                </a:solidFill>
              </a:rPr>
              <a:t>08/01/2019</a:t>
            </a:fld>
            <a:endParaRPr lang="fr-FR" dirty="0">
              <a:solidFill>
                <a:srgbClr val="FF0000"/>
              </a:solidFill>
            </a:endParaRPr>
          </a:p>
        </p:txBody>
      </p:sp>
      <p:sp>
        <p:nvSpPr>
          <p:cNvPr id="6" name="Espace réservé du pied de page 5"/>
          <p:cNvSpPr>
            <a:spLocks noGrp="1"/>
          </p:cNvSpPr>
          <p:nvPr>
            <p:ph type="ftr" sz="quarter" idx="11"/>
          </p:nvPr>
        </p:nvSpPr>
        <p:spPr>
          <a:xfrm>
            <a:off x="4165599" y="6213821"/>
            <a:ext cx="3860800" cy="365125"/>
          </a:xfrm>
        </p:spPr>
        <p:txBody>
          <a:bodyPr/>
          <a:lstStyle/>
          <a:p>
            <a:r>
              <a:rPr lang="fr-FR" sz="2400" b="1" smtClean="0">
                <a:solidFill>
                  <a:schemeClr val="tx2">
                    <a:lumMod val="50000"/>
                  </a:schemeClr>
                </a:solidFill>
                <a:latin typeface="Brush Script MT" panose="03060802040406070304" pitchFamily="66" charset="0"/>
              </a:rPr>
              <a:t>PPS Lande Janvier 2019</a:t>
            </a:r>
            <a:endParaRPr lang="fr-FR" sz="2400" b="1" dirty="0">
              <a:solidFill>
                <a:schemeClr val="tx2">
                  <a:lumMod val="50000"/>
                </a:schemeClr>
              </a:solidFill>
              <a:latin typeface="Brush Script MT" panose="03060802040406070304" pitchFamily="66" charset="0"/>
            </a:endParaRPr>
          </a:p>
        </p:txBody>
      </p:sp>
      <p:sp>
        <p:nvSpPr>
          <p:cNvPr id="7" name="Espace réservé du numéro de diapositive 6"/>
          <p:cNvSpPr>
            <a:spLocks noGrp="1"/>
          </p:cNvSpPr>
          <p:nvPr>
            <p:ph type="sldNum" sz="quarter" idx="12"/>
          </p:nvPr>
        </p:nvSpPr>
        <p:spPr/>
        <p:txBody>
          <a:bodyPr/>
          <a:lstStyle/>
          <a:p>
            <a:fld id="{108582E2-60D7-40E7-AECB-CED9E7320F8D}" type="slidenum">
              <a:rPr lang="fr-FR" sz="1600" b="1" smtClean="0">
                <a:solidFill>
                  <a:srgbClr val="FF0000"/>
                </a:solidFill>
              </a:rPr>
              <a:pPr/>
              <a:t>12</a:t>
            </a:fld>
            <a:endParaRPr lang="fr-FR" sz="1600" b="1" dirty="0">
              <a:solidFill>
                <a:srgbClr val="FF0000"/>
              </a:solidFill>
            </a:endParaRPr>
          </a:p>
        </p:txBody>
      </p:sp>
      <p:sp>
        <p:nvSpPr>
          <p:cNvPr id="8" name="Rectangle 7"/>
          <p:cNvSpPr/>
          <p:nvPr/>
        </p:nvSpPr>
        <p:spPr>
          <a:xfrm>
            <a:off x="1770904" y="158367"/>
            <a:ext cx="8465459" cy="707886"/>
          </a:xfrm>
          <a:prstGeom prst="rect">
            <a:avLst/>
          </a:prstGeom>
        </p:spPr>
        <p:txBody>
          <a:bodyPr wrap="none">
            <a:spAutoFit/>
          </a:bodyPr>
          <a:lstStyle/>
          <a:p>
            <a:r>
              <a:rPr lang="fr-FR" sz="4000" b="1" dirty="0">
                <a:ln>
                  <a:solidFill>
                    <a:srgbClr val="FF0000"/>
                  </a:solidFill>
                </a:ln>
                <a:solidFill>
                  <a:schemeClr val="bg1"/>
                </a:solidFill>
                <a:latin typeface="Brush Script MT" panose="03060802040406070304" pitchFamily="66" charset="0"/>
              </a:rPr>
              <a:t>Je compose pour vous avec ma douce et fidèle amie</a:t>
            </a:r>
          </a:p>
        </p:txBody>
      </p:sp>
      <p:pic>
        <p:nvPicPr>
          <p:cNvPr id="2" name="Image 1"/>
          <p:cNvPicPr>
            <a:picLocks noChangeAspect="1"/>
          </p:cNvPicPr>
          <p:nvPr/>
        </p:nvPicPr>
        <p:blipFill>
          <a:blip r:embed="rId3"/>
          <a:stretch>
            <a:fillRect/>
          </a:stretch>
        </p:blipFill>
        <p:spPr>
          <a:xfrm>
            <a:off x="1295466" y="858314"/>
            <a:ext cx="9697078" cy="5090966"/>
          </a:xfrm>
          <a:prstGeom prst="rect">
            <a:avLst/>
          </a:prstGeom>
          <a:effectLst>
            <a:softEdge rad="127000"/>
          </a:effectLst>
        </p:spPr>
      </p:pic>
    </p:spTree>
    <p:extLst>
      <p:ext uri="{BB962C8B-B14F-4D97-AF65-F5344CB8AC3E}">
        <p14:creationId xmlns:p14="http://schemas.microsoft.com/office/powerpoint/2010/main" val="1656783006"/>
      </p:ext>
    </p:extLst>
  </p:cSld>
  <p:clrMapOvr>
    <a:masterClrMapping/>
  </p:clrMapOvr>
  <mc:AlternateContent xmlns:mc="http://schemas.openxmlformats.org/markup-compatibility/2006">
    <mc:Choice xmlns:p14="http://schemas.microsoft.com/office/powerpoint/2010/main" Requires="p14">
      <p:transition spd="slow" p14:dur="5750" advTm="9000">
        <p:circle/>
      </p:transition>
    </mc:Choice>
    <mc:Fallback>
      <p:transition spd="slow" advTm="9000">
        <p:circl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5340" y="168748"/>
            <a:ext cx="11881320" cy="6552728"/>
          </a:xfrm>
          <a:prstGeom prst="rect">
            <a:avLst/>
          </a:prstGeom>
          <a:noFill/>
          <a:ln w="317500">
            <a:gradFill flip="none" rotWithShape="1">
              <a:gsLst>
                <a:gs pos="0">
                  <a:schemeClr val="accent1">
                    <a:lumMod val="89000"/>
                  </a:schemeClr>
                </a:gs>
                <a:gs pos="89000">
                  <a:schemeClr val="bg1"/>
                </a:gs>
                <a:gs pos="100000">
                  <a:schemeClr val="bg1"/>
                </a:gs>
                <a:gs pos="95000">
                  <a:schemeClr val="accent1">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358FEE3D-3B6D-4208-B616-E7DF27A853C4}" type="datetime1">
              <a:rPr lang="fr-FR" sz="1600" smtClean="0">
                <a:solidFill>
                  <a:srgbClr val="FF0000"/>
                </a:solidFill>
              </a:rPr>
              <a:t>08/01/2019</a:t>
            </a:fld>
            <a:endParaRPr lang="fr-FR" dirty="0">
              <a:solidFill>
                <a:srgbClr val="FF0000"/>
              </a:solidFill>
            </a:endParaRPr>
          </a:p>
        </p:txBody>
      </p:sp>
      <p:sp>
        <p:nvSpPr>
          <p:cNvPr id="6" name="Espace réservé du pied de page 5"/>
          <p:cNvSpPr>
            <a:spLocks noGrp="1"/>
          </p:cNvSpPr>
          <p:nvPr>
            <p:ph type="ftr" sz="quarter" idx="11"/>
          </p:nvPr>
        </p:nvSpPr>
        <p:spPr>
          <a:xfrm>
            <a:off x="4165599" y="6213821"/>
            <a:ext cx="3860800" cy="365125"/>
          </a:xfrm>
        </p:spPr>
        <p:txBody>
          <a:bodyPr/>
          <a:lstStyle/>
          <a:p>
            <a:r>
              <a:rPr lang="fr-FR" sz="2400" b="1" smtClean="0">
                <a:solidFill>
                  <a:schemeClr val="tx2">
                    <a:lumMod val="50000"/>
                  </a:schemeClr>
                </a:solidFill>
                <a:latin typeface="Brush Script MT" panose="03060802040406070304" pitchFamily="66" charset="0"/>
              </a:rPr>
              <a:t>PPS Lande Janvier 2019</a:t>
            </a:r>
            <a:endParaRPr lang="fr-FR" sz="2400" b="1" dirty="0">
              <a:solidFill>
                <a:schemeClr val="tx2">
                  <a:lumMod val="50000"/>
                </a:schemeClr>
              </a:solidFill>
              <a:latin typeface="Brush Script MT" panose="03060802040406070304" pitchFamily="66" charset="0"/>
            </a:endParaRPr>
          </a:p>
        </p:txBody>
      </p:sp>
      <p:sp>
        <p:nvSpPr>
          <p:cNvPr id="7" name="Espace réservé du numéro de diapositive 6"/>
          <p:cNvSpPr>
            <a:spLocks noGrp="1"/>
          </p:cNvSpPr>
          <p:nvPr>
            <p:ph type="sldNum" sz="quarter" idx="12"/>
          </p:nvPr>
        </p:nvSpPr>
        <p:spPr/>
        <p:txBody>
          <a:bodyPr/>
          <a:lstStyle/>
          <a:p>
            <a:fld id="{108582E2-60D7-40E7-AECB-CED9E7320F8D}" type="slidenum">
              <a:rPr lang="fr-FR" sz="1600" b="1" smtClean="0">
                <a:solidFill>
                  <a:srgbClr val="FF0000"/>
                </a:solidFill>
              </a:rPr>
              <a:pPr/>
              <a:t>13</a:t>
            </a:fld>
            <a:endParaRPr lang="fr-FR" sz="1600" b="1" dirty="0">
              <a:solidFill>
                <a:srgbClr val="FF0000"/>
              </a:solidFill>
            </a:endParaRPr>
          </a:p>
        </p:txBody>
      </p:sp>
      <p:sp>
        <p:nvSpPr>
          <p:cNvPr id="8" name="Rectangle 7"/>
          <p:cNvSpPr/>
          <p:nvPr/>
        </p:nvSpPr>
        <p:spPr>
          <a:xfrm>
            <a:off x="1770904" y="158367"/>
            <a:ext cx="8465459" cy="707886"/>
          </a:xfrm>
          <a:prstGeom prst="rect">
            <a:avLst/>
          </a:prstGeom>
        </p:spPr>
        <p:txBody>
          <a:bodyPr wrap="none">
            <a:spAutoFit/>
          </a:bodyPr>
          <a:lstStyle/>
          <a:p>
            <a:r>
              <a:rPr lang="fr-FR" sz="4000" b="1" dirty="0">
                <a:ln>
                  <a:solidFill>
                    <a:srgbClr val="FF0000"/>
                  </a:solidFill>
                </a:ln>
                <a:solidFill>
                  <a:schemeClr val="bg1"/>
                </a:solidFill>
                <a:latin typeface="Brush Script MT" panose="03060802040406070304" pitchFamily="66" charset="0"/>
              </a:rPr>
              <a:t>Je compose pour vous avec ma douce et fidèle amie</a:t>
            </a:r>
          </a:p>
        </p:txBody>
      </p:sp>
      <p:pic>
        <p:nvPicPr>
          <p:cNvPr id="2" name="Image 1"/>
          <p:cNvPicPr>
            <a:picLocks noChangeAspect="1"/>
          </p:cNvPicPr>
          <p:nvPr/>
        </p:nvPicPr>
        <p:blipFill>
          <a:blip r:embed="rId3"/>
          <a:stretch>
            <a:fillRect/>
          </a:stretch>
        </p:blipFill>
        <p:spPr>
          <a:xfrm>
            <a:off x="1410542" y="830101"/>
            <a:ext cx="9293970" cy="5241190"/>
          </a:xfrm>
          <a:prstGeom prst="rect">
            <a:avLst/>
          </a:prstGeom>
          <a:effectLst>
            <a:softEdge rad="127000"/>
          </a:effectLst>
        </p:spPr>
      </p:pic>
    </p:spTree>
    <p:extLst>
      <p:ext uri="{BB962C8B-B14F-4D97-AF65-F5344CB8AC3E}">
        <p14:creationId xmlns:p14="http://schemas.microsoft.com/office/powerpoint/2010/main" val="2436095167"/>
      </p:ext>
    </p:extLst>
  </p:cSld>
  <p:clrMapOvr>
    <a:masterClrMapping/>
  </p:clrMapOvr>
  <mc:AlternateContent xmlns:mc="http://schemas.openxmlformats.org/markup-compatibility/2006">
    <mc:Choice xmlns:p14="http://schemas.microsoft.com/office/powerpoint/2010/main" Requires="p14">
      <p:transition spd="slow" p14:dur="5750" advTm="9000">
        <p:circle/>
      </p:transition>
    </mc:Choice>
    <mc:Fallback>
      <p:transition spd="slow" advTm="9000">
        <p:circl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a:stretch>
            <a:fillRect/>
          </a:stretch>
        </p:blipFill>
        <p:spPr>
          <a:xfrm>
            <a:off x="335360" y="342899"/>
            <a:ext cx="11521279" cy="6207529"/>
          </a:xfrm>
          <a:prstGeom prst="rect">
            <a:avLst/>
          </a:prstGeom>
          <a:effectLst>
            <a:softEdge rad="127000"/>
          </a:effectLst>
        </p:spPr>
      </p:pic>
      <p:sp>
        <p:nvSpPr>
          <p:cNvPr id="4" name="Rectangle 3"/>
          <p:cNvSpPr/>
          <p:nvPr/>
        </p:nvSpPr>
        <p:spPr>
          <a:xfrm>
            <a:off x="155340" y="168748"/>
            <a:ext cx="11881320" cy="6552728"/>
          </a:xfrm>
          <a:prstGeom prst="rect">
            <a:avLst/>
          </a:prstGeom>
          <a:noFill/>
          <a:ln w="317500">
            <a:gradFill flip="none" rotWithShape="1">
              <a:gsLst>
                <a:gs pos="0">
                  <a:schemeClr val="accent1">
                    <a:lumMod val="89000"/>
                  </a:schemeClr>
                </a:gs>
                <a:gs pos="89000">
                  <a:schemeClr val="bg1"/>
                </a:gs>
                <a:gs pos="100000">
                  <a:schemeClr val="bg1"/>
                </a:gs>
                <a:gs pos="95000">
                  <a:schemeClr val="accent1">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7B3C36F0-A9DE-4FA8-B538-F0DE0B4BF0D1}" type="datetime1">
              <a:rPr lang="fr-FR" sz="1600" smtClean="0">
                <a:solidFill>
                  <a:srgbClr val="FF0000"/>
                </a:solidFill>
              </a:rPr>
              <a:t>08/01/2019</a:t>
            </a:fld>
            <a:endParaRPr lang="fr-FR" dirty="0">
              <a:solidFill>
                <a:srgbClr val="FF0000"/>
              </a:solidFill>
            </a:endParaRPr>
          </a:p>
        </p:txBody>
      </p:sp>
      <p:sp>
        <p:nvSpPr>
          <p:cNvPr id="6" name="Espace réservé du pied de page 5"/>
          <p:cNvSpPr>
            <a:spLocks noGrp="1"/>
          </p:cNvSpPr>
          <p:nvPr>
            <p:ph type="ftr" sz="quarter" idx="11"/>
          </p:nvPr>
        </p:nvSpPr>
        <p:spPr>
          <a:xfrm>
            <a:off x="4165599" y="6213821"/>
            <a:ext cx="3860800" cy="365125"/>
          </a:xfrm>
        </p:spPr>
        <p:txBody>
          <a:bodyPr/>
          <a:lstStyle/>
          <a:p>
            <a:r>
              <a:rPr lang="fr-FR" sz="2400" b="1" smtClean="0">
                <a:solidFill>
                  <a:schemeClr val="tx2">
                    <a:lumMod val="50000"/>
                  </a:schemeClr>
                </a:solidFill>
                <a:latin typeface="Brush Script MT" panose="03060802040406070304" pitchFamily="66" charset="0"/>
              </a:rPr>
              <a:t>PPS Lande Janvier 2019</a:t>
            </a:r>
            <a:endParaRPr lang="fr-FR" sz="2400" b="1" dirty="0">
              <a:solidFill>
                <a:schemeClr val="tx2">
                  <a:lumMod val="50000"/>
                </a:schemeClr>
              </a:solidFill>
              <a:latin typeface="Brush Script MT" panose="03060802040406070304" pitchFamily="66" charset="0"/>
            </a:endParaRPr>
          </a:p>
        </p:txBody>
      </p:sp>
      <p:sp>
        <p:nvSpPr>
          <p:cNvPr id="7" name="Espace réservé du numéro de diapositive 6"/>
          <p:cNvSpPr>
            <a:spLocks noGrp="1"/>
          </p:cNvSpPr>
          <p:nvPr>
            <p:ph type="sldNum" sz="quarter" idx="12"/>
          </p:nvPr>
        </p:nvSpPr>
        <p:spPr/>
        <p:txBody>
          <a:bodyPr/>
          <a:lstStyle/>
          <a:p>
            <a:fld id="{108582E2-60D7-40E7-AECB-CED9E7320F8D}" type="slidenum">
              <a:rPr lang="fr-FR" sz="1600" b="1" smtClean="0">
                <a:solidFill>
                  <a:srgbClr val="FF0000"/>
                </a:solidFill>
              </a:rPr>
              <a:pPr/>
              <a:t>14</a:t>
            </a:fld>
            <a:endParaRPr lang="fr-FR" sz="1600" b="1" dirty="0">
              <a:solidFill>
                <a:srgbClr val="FF0000"/>
              </a:solidFill>
            </a:endParaRPr>
          </a:p>
        </p:txBody>
      </p:sp>
      <p:sp>
        <p:nvSpPr>
          <p:cNvPr id="8" name="Rectangle 7"/>
          <p:cNvSpPr/>
          <p:nvPr/>
        </p:nvSpPr>
        <p:spPr>
          <a:xfrm>
            <a:off x="1770904" y="158367"/>
            <a:ext cx="8465459" cy="707886"/>
          </a:xfrm>
          <a:prstGeom prst="rect">
            <a:avLst/>
          </a:prstGeom>
        </p:spPr>
        <p:txBody>
          <a:bodyPr wrap="none">
            <a:spAutoFit/>
          </a:bodyPr>
          <a:lstStyle/>
          <a:p>
            <a:r>
              <a:rPr lang="fr-FR" sz="4000" b="1" dirty="0">
                <a:ln>
                  <a:solidFill>
                    <a:srgbClr val="FF0000"/>
                  </a:solidFill>
                </a:ln>
                <a:solidFill>
                  <a:schemeClr val="bg1"/>
                </a:solidFill>
                <a:latin typeface="Brush Script MT" panose="03060802040406070304" pitchFamily="66" charset="0"/>
              </a:rPr>
              <a:t>Je compose pour vous avec ma douce et fidèle amie</a:t>
            </a:r>
          </a:p>
        </p:txBody>
      </p:sp>
      <p:sp>
        <p:nvSpPr>
          <p:cNvPr id="10" name="Rectangle 9"/>
          <p:cNvSpPr/>
          <p:nvPr/>
        </p:nvSpPr>
        <p:spPr>
          <a:xfrm>
            <a:off x="2327202" y="228847"/>
            <a:ext cx="7586051" cy="6432530"/>
          </a:xfrm>
          <a:prstGeom prst="rect">
            <a:avLst/>
          </a:prstGeom>
          <a:noFill/>
        </p:spPr>
        <p:txBody>
          <a:bodyPr wrap="none" lIns="91440" tIns="45720" rIns="91440" bIns="45720">
            <a:spAutoFit/>
          </a:bodyPr>
          <a:lstStyle/>
          <a:p>
            <a:pPr algn="ctr"/>
            <a:r>
              <a:rPr lang="fr-FR" sz="16600" b="1" spc="50" dirty="0" smtClean="0">
                <a:ln w="0">
                  <a:solidFill>
                    <a:srgbClr val="FF0000"/>
                  </a:solidFill>
                </a:ln>
                <a:solidFill>
                  <a:schemeClr val="bg2"/>
                </a:solidFill>
                <a:effectLst>
                  <a:glow rad="139700">
                    <a:schemeClr val="accent1">
                      <a:satMod val="175000"/>
                      <a:alpha val="40000"/>
                    </a:schemeClr>
                  </a:glow>
                  <a:innerShdw blurRad="63500" dist="50800" dir="13500000">
                    <a:srgbClr val="000000">
                      <a:alpha val="50000"/>
                    </a:srgbClr>
                  </a:innerShdw>
                </a:effectLst>
                <a:latin typeface="Brush Script MT" panose="03060802040406070304" pitchFamily="66" charset="0"/>
              </a:rPr>
              <a:t>C’était</a:t>
            </a:r>
          </a:p>
          <a:p>
            <a:pPr algn="ctr"/>
            <a:r>
              <a:rPr lang="fr-FR" sz="16600" b="1" spc="50" dirty="0" smtClean="0">
                <a:ln w="0">
                  <a:solidFill>
                    <a:srgbClr val="FF0000"/>
                  </a:solidFill>
                </a:ln>
                <a:solidFill>
                  <a:schemeClr val="bg2"/>
                </a:solidFill>
                <a:effectLst>
                  <a:glow rad="139700">
                    <a:schemeClr val="accent1">
                      <a:satMod val="175000"/>
                      <a:alpha val="40000"/>
                    </a:schemeClr>
                  </a:glow>
                  <a:innerShdw blurRad="63500" dist="50800" dir="13500000">
                    <a:srgbClr val="000000">
                      <a:alpha val="50000"/>
                    </a:srgbClr>
                  </a:innerShdw>
                </a:effectLst>
                <a:latin typeface="Brush Script MT" panose="03060802040406070304" pitchFamily="66" charset="0"/>
              </a:rPr>
              <a:t>Au Maroc</a:t>
            </a:r>
          </a:p>
          <a:p>
            <a:pPr algn="ctr"/>
            <a:r>
              <a:rPr lang="fr-FR" sz="8000" b="1" spc="50" dirty="0" smtClean="0">
                <a:ln w="0">
                  <a:solidFill>
                    <a:srgbClr val="FF0000"/>
                  </a:solidFill>
                </a:ln>
                <a:solidFill>
                  <a:schemeClr val="bg2"/>
                </a:solidFill>
                <a:effectLst>
                  <a:glow rad="139700">
                    <a:schemeClr val="accent1">
                      <a:satMod val="175000"/>
                      <a:alpha val="40000"/>
                    </a:schemeClr>
                  </a:glow>
                  <a:innerShdw blurRad="63500" dist="50800" dir="13500000">
                    <a:srgbClr val="000000">
                      <a:alpha val="50000"/>
                    </a:srgbClr>
                  </a:innerShdw>
                </a:effectLst>
                <a:latin typeface="Brush Script MT" panose="03060802040406070304" pitchFamily="66" charset="0"/>
              </a:rPr>
              <a:t>Par Lande</a:t>
            </a:r>
            <a:endParaRPr lang="fr-FR" sz="8000" b="1" cap="none" spc="50" dirty="0">
              <a:ln w="0">
                <a:solidFill>
                  <a:srgbClr val="FF0000"/>
                </a:solidFill>
              </a:ln>
              <a:solidFill>
                <a:schemeClr val="bg2"/>
              </a:solidFill>
              <a:effectLst>
                <a:glow rad="139700">
                  <a:schemeClr val="accent1">
                    <a:satMod val="175000"/>
                    <a:alpha val="40000"/>
                  </a:schemeClr>
                </a:glow>
                <a:innerShdw blurRad="63500" dist="50800" dir="13500000">
                  <a:srgbClr val="000000">
                    <a:alpha val="50000"/>
                  </a:srgbClr>
                </a:innerShdw>
              </a:effectLst>
              <a:latin typeface="Brush Script MT" panose="03060802040406070304" pitchFamily="66" charset="0"/>
            </a:endParaRPr>
          </a:p>
        </p:txBody>
      </p:sp>
      <p:pic>
        <p:nvPicPr>
          <p:cNvPr id="11" name="Image 10"/>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9961944" y="3601380"/>
            <a:ext cx="2211835" cy="2937533"/>
          </a:xfrm>
          <a:prstGeom prst="rect">
            <a:avLst/>
          </a:prstGeom>
        </p:spPr>
      </p:pic>
    </p:spTree>
    <p:extLst>
      <p:ext uri="{BB962C8B-B14F-4D97-AF65-F5344CB8AC3E}">
        <p14:creationId xmlns:p14="http://schemas.microsoft.com/office/powerpoint/2010/main" val="1899708460"/>
      </p:ext>
    </p:extLst>
  </p:cSld>
  <p:clrMapOvr>
    <a:masterClrMapping/>
  </p:clrMapOvr>
  <mc:AlternateContent xmlns:mc="http://schemas.openxmlformats.org/markup-compatibility/2006">
    <mc:Choice xmlns:p14="http://schemas.microsoft.com/office/powerpoint/2010/main" Requires="p14">
      <p:transition spd="slow" p14:dur="5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10">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10">
                                            <p:txEl>
                                              <p:pRg st="0" end="0"/>
                                            </p:txEl>
                                          </p:spTgt>
                                        </p:tgtEl>
                                        <p:attrNameLst>
                                          <p:attrName>ppt_w</p:attrName>
                                        </p:attrNameLst>
                                      </p:cBhvr>
                                    </p:anim>
                                    <p:anim by="(#ppt_w*0.50)" calcmode="lin" valueType="num">
                                      <p:cBhvr>
                                        <p:cTn id="8" dur="500" decel="50000" autoRev="1" fill="hold">
                                          <p:stCondLst>
                                            <p:cond delay="0"/>
                                          </p:stCondLst>
                                        </p:cTn>
                                        <p:tgtEl>
                                          <p:spTgt spid="10">
                                            <p:txEl>
                                              <p:pRg st="0" end="0"/>
                                            </p:txEl>
                                          </p:spTgt>
                                        </p:tgtEl>
                                        <p:attrNameLst>
                                          <p:attrName>ppt_x</p:attrName>
                                        </p:attrNameLst>
                                      </p:cBhvr>
                                    </p:anim>
                                    <p:anim from="(-#ppt_h/2)" to="(#ppt_y)" calcmode="lin" valueType="num">
                                      <p:cBhvr>
                                        <p:cTn id="9" dur="1000" fill="hold">
                                          <p:stCondLst>
                                            <p:cond delay="0"/>
                                          </p:stCondLst>
                                        </p:cTn>
                                        <p:tgtEl>
                                          <p:spTgt spid="10">
                                            <p:txEl>
                                              <p:pRg st="0" end="0"/>
                                            </p:txEl>
                                          </p:spTgt>
                                        </p:tgtEl>
                                        <p:attrNameLst>
                                          <p:attrName>ppt_y</p:attrName>
                                        </p:attrNameLst>
                                      </p:cBhvr>
                                    </p:anim>
                                    <p:animRot by="21600000">
                                      <p:cBhvr>
                                        <p:cTn id="10" dur="1000" fill="hold">
                                          <p:stCondLst>
                                            <p:cond delay="0"/>
                                          </p:stCondLst>
                                        </p:cTn>
                                        <p:tgtEl>
                                          <p:spTgt spid="10">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10">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10">
                                            <p:txEl>
                                              <p:pRg st="1" end="1"/>
                                            </p:txEl>
                                          </p:spTgt>
                                        </p:tgtEl>
                                        <p:attrNameLst>
                                          <p:attrName>ppt_w</p:attrName>
                                        </p:attrNameLst>
                                      </p:cBhvr>
                                    </p:anim>
                                    <p:anim by="(#ppt_w*0.50)" calcmode="lin" valueType="num">
                                      <p:cBhvr>
                                        <p:cTn id="16" dur="500" decel="50000" autoRev="1" fill="hold">
                                          <p:stCondLst>
                                            <p:cond delay="0"/>
                                          </p:stCondLst>
                                        </p:cTn>
                                        <p:tgtEl>
                                          <p:spTgt spid="10">
                                            <p:txEl>
                                              <p:pRg st="1" end="1"/>
                                            </p:txEl>
                                          </p:spTgt>
                                        </p:tgtEl>
                                        <p:attrNameLst>
                                          <p:attrName>ppt_x</p:attrName>
                                        </p:attrNameLst>
                                      </p:cBhvr>
                                    </p:anim>
                                    <p:anim from="(-#ppt_h/2)" to="(#ppt_y)" calcmode="lin" valueType="num">
                                      <p:cBhvr>
                                        <p:cTn id="17" dur="1000" fill="hold">
                                          <p:stCondLst>
                                            <p:cond delay="0"/>
                                          </p:stCondLst>
                                        </p:cTn>
                                        <p:tgtEl>
                                          <p:spTgt spid="10">
                                            <p:txEl>
                                              <p:pRg st="1" end="1"/>
                                            </p:txEl>
                                          </p:spTgt>
                                        </p:tgtEl>
                                        <p:attrNameLst>
                                          <p:attrName>ppt_y</p:attrName>
                                        </p:attrNameLst>
                                      </p:cBhvr>
                                    </p:anim>
                                    <p:animRot by="21600000">
                                      <p:cBhvr>
                                        <p:cTn id="18" dur="1000" fill="hold">
                                          <p:stCondLst>
                                            <p:cond delay="0"/>
                                          </p:stCondLst>
                                        </p:cTn>
                                        <p:tgtEl>
                                          <p:spTgt spid="10">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10">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10">
                                            <p:txEl>
                                              <p:pRg st="2" end="2"/>
                                            </p:txEl>
                                          </p:spTgt>
                                        </p:tgtEl>
                                        <p:attrNameLst>
                                          <p:attrName>ppt_w</p:attrName>
                                        </p:attrNameLst>
                                      </p:cBhvr>
                                    </p:anim>
                                    <p:anim by="(#ppt_w*0.50)" calcmode="lin" valueType="num">
                                      <p:cBhvr>
                                        <p:cTn id="24" dur="500" decel="50000" autoRev="1" fill="hold">
                                          <p:stCondLst>
                                            <p:cond delay="0"/>
                                          </p:stCondLst>
                                        </p:cTn>
                                        <p:tgtEl>
                                          <p:spTgt spid="10">
                                            <p:txEl>
                                              <p:pRg st="2" end="2"/>
                                            </p:txEl>
                                          </p:spTgt>
                                        </p:tgtEl>
                                        <p:attrNameLst>
                                          <p:attrName>ppt_x</p:attrName>
                                        </p:attrNameLst>
                                      </p:cBhvr>
                                    </p:anim>
                                    <p:anim from="(-#ppt_h/2)" to="(#ppt_y)" calcmode="lin" valueType="num">
                                      <p:cBhvr>
                                        <p:cTn id="25" dur="1000" fill="hold">
                                          <p:stCondLst>
                                            <p:cond delay="0"/>
                                          </p:stCondLst>
                                        </p:cTn>
                                        <p:tgtEl>
                                          <p:spTgt spid="10">
                                            <p:txEl>
                                              <p:pRg st="2" end="2"/>
                                            </p:txEl>
                                          </p:spTgt>
                                        </p:tgtEl>
                                        <p:attrNameLst>
                                          <p:attrName>ppt_y</p:attrName>
                                        </p:attrNameLst>
                                      </p:cBhvr>
                                    </p:anim>
                                    <p:animRot by="21600000">
                                      <p:cBhvr>
                                        <p:cTn id="26" dur="1000" fill="hold">
                                          <p:stCondLst>
                                            <p:cond delay="0"/>
                                          </p:stCondLst>
                                        </p:cTn>
                                        <p:tgtEl>
                                          <p:spTgt spid="10">
                                            <p:txEl>
                                              <p:pRg st="2" end="2"/>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45" presetClass="entr" presetSubtype="0" fill="hold" nodeType="click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fade">
                                      <p:cBhvr>
                                        <p:cTn id="31" dur="2000"/>
                                        <p:tgtEl>
                                          <p:spTgt spid="11"/>
                                        </p:tgtEl>
                                      </p:cBhvr>
                                    </p:animEffect>
                                    <p:anim calcmode="lin" valueType="num">
                                      <p:cBhvr>
                                        <p:cTn id="32" dur="2000" fill="hold"/>
                                        <p:tgtEl>
                                          <p:spTgt spid="11"/>
                                        </p:tgtEl>
                                        <p:attrNameLst>
                                          <p:attrName>ppt_w</p:attrName>
                                        </p:attrNameLst>
                                      </p:cBhvr>
                                      <p:tavLst>
                                        <p:tav tm="0" fmla="#ppt_w*sin(2.5*pi*$)">
                                          <p:val>
                                            <p:fltVal val="0"/>
                                          </p:val>
                                        </p:tav>
                                        <p:tav tm="100000">
                                          <p:val>
                                            <p:fltVal val="1"/>
                                          </p:val>
                                        </p:tav>
                                      </p:tavLst>
                                    </p:anim>
                                    <p:anim calcmode="lin" valueType="num">
                                      <p:cBhvr>
                                        <p:cTn id="33" dur="2000" fill="hold"/>
                                        <p:tgtEl>
                                          <p:spTgt spid="1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1760EC82-3144-4B60-95BA-06B7E6F22BB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Thème désert - Dromadaires</Template>
  <TotalTime>281</TotalTime>
  <Words>362</Words>
  <Application>Microsoft Office PowerPoint</Application>
  <PresentationFormat>Grand écran</PresentationFormat>
  <Paragraphs>76</Paragraphs>
  <Slides>14</Slides>
  <Notes>13</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14</vt:i4>
      </vt:variant>
    </vt:vector>
  </HeadingPairs>
  <TitlesOfParts>
    <vt:vector size="18" baseType="lpstr">
      <vt:lpstr>Arial</vt:lpstr>
      <vt:lpstr>Brush Script MT</vt:lpstr>
      <vt:lpstr>Calibri</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 saliou</dc:creator>
  <cp:keywords/>
  <cp:lastModifiedBy>Alain</cp:lastModifiedBy>
  <cp:revision>61</cp:revision>
  <dcterms:created xsi:type="dcterms:W3CDTF">2018-10-08T11:52:57Z</dcterms:created>
  <dcterms:modified xsi:type="dcterms:W3CDTF">2019-01-08T02:23:52Z</dcterms:modified>
  <cp:contentStatus>Final</cp:contentStatus>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TC300072199990</vt:lpwstr>
  </property>
  <property fmtid="{D5CDD505-2E9C-101B-9397-08002B2CF9AE}" pid="3" name="_MarkAsFinal">
    <vt:bool>true</vt:bool>
  </property>
</Properties>
</file>