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AF91BA-1887-48FA-936C-E527FF2A58FE}" type="datetimeFigureOut">
              <a:rPr lang="fr-FR" smtClean="0"/>
              <a:t>07/10/2021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E05DBC-D48F-4C8D-A0B5-56A8152E4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475046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BD42ED-13D1-4F2E-B9E1-E07A7EFC4C7A}" type="datetimeFigureOut">
              <a:rPr lang="fr-FR" smtClean="0"/>
              <a:t>07/10/2021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D1CBC4-A283-4AB5-A6C2-1CE596B264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524205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D1CBC4-A283-4AB5-A6C2-1CE596B26459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3218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D1CBC4-A283-4AB5-A6C2-1CE596B26459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72059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645541"/>
            <a:ext cx="1600200" cy="2124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1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503F99D-6B16-401E-AE12-E10D1C0B1CC9}" type="datetime1">
              <a:rPr lang="fr-FR" smtClean="0"/>
              <a:t>07/10/2021</a:t>
            </a:fld>
            <a:endParaRPr lang="fr-FR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049755" y="6202362"/>
            <a:ext cx="1142245" cy="669925"/>
          </a:xfrm>
        </p:spPr>
        <p:txBody>
          <a:bodyPr/>
          <a:lstStyle/>
          <a:p>
            <a:fld id="{DA23953C-C50D-4BFF-A02D-1089A227CE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88785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4B915-A643-4E0D-A17E-EB8B7B0F3C0A}" type="datetime1">
              <a:rPr lang="fr-FR" smtClean="0"/>
              <a:t>07/10/2021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3953C-C50D-4BFF-A02D-1089A227CE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8720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F0F7E-26DE-410F-9473-0A6ED57BC91C}" type="datetime1">
              <a:rPr lang="fr-FR" smtClean="0"/>
              <a:t>07/10/2021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3953C-C50D-4BFF-A02D-1089A227CE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2925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BC998-AFD5-405D-B83E-2DAD53AF1AD8}" type="datetime1">
              <a:rPr lang="fr-FR" smtClean="0"/>
              <a:t>07/10/2021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3953C-C50D-4BFF-A02D-1089A227CE91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704666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04992-B9B6-4E13-B38E-2FF6EEC863F2}" type="datetime1">
              <a:rPr lang="fr-FR" smtClean="0"/>
              <a:t>07/10/2021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3953C-C50D-4BFF-A02D-1089A227CE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2034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62D2-E163-44EB-B79F-6669365B2828}" type="datetime1">
              <a:rPr lang="fr-FR" smtClean="0"/>
              <a:t>07/10/2021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3953C-C50D-4BFF-A02D-1089A227CE91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74787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15A90-D585-4D20-9509-413DC31DE8C4}" type="datetime1">
              <a:rPr lang="fr-FR" smtClean="0"/>
              <a:t>07/10/2021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3953C-C50D-4BFF-A02D-1089A227CE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9666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84941-35E5-4C98-A5D1-57A53222989D}" type="datetime1">
              <a:rPr lang="fr-FR" smtClean="0"/>
              <a:t>07/10/2021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3953C-C50D-4BFF-A02D-1089A227CE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6464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58EE6-8788-42F0-9F24-0A616768FED3}" type="datetime1">
              <a:rPr lang="fr-FR" smtClean="0"/>
              <a:t>07/10/2021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3953C-C50D-4BFF-A02D-1089A227CE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5178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D9082-7C8A-4607-A3C8-46CEFBB3DECE}" type="datetime1">
              <a:rPr lang="fr-FR" smtClean="0"/>
              <a:t>07/10/2021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3953C-C50D-4BFF-A02D-1089A227CE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95827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F24D9-B23C-47A9-94FF-E56B356306B3}" type="datetime1">
              <a:rPr lang="fr-FR" smtClean="0"/>
              <a:t>07/10/2021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3953C-C50D-4BFF-A02D-1089A227CE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0919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E2758-E1AF-41C3-9E74-2540A79311E6}" type="datetime1">
              <a:rPr lang="fr-FR" smtClean="0"/>
              <a:t>07/10/2021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3953C-C50D-4BFF-A02D-1089A227CE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8861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313A0-F96C-44A8-BADF-DFDF7B9BE9B5}" type="datetime1">
              <a:rPr lang="fr-FR" smtClean="0"/>
              <a:t>07/10/2021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3953C-C50D-4BFF-A02D-1089A227CE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2179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CD9D5-AE33-4293-B093-D08C5D94C254}" type="datetime1">
              <a:rPr lang="fr-FR" smtClean="0"/>
              <a:t>07/10/2021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3953C-C50D-4BFF-A02D-1089A227CE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8933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9B5B4-0F84-44FE-8472-EA4634F0821A}" type="datetime1">
              <a:rPr lang="fr-FR" smtClean="0"/>
              <a:t>07/10/2021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3953C-C50D-4BFF-A02D-1089A227CE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6946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0353A-75E4-4608-ACED-7048EA87F882}" type="datetime1">
              <a:rPr lang="fr-FR" smtClean="0"/>
              <a:t>07/10/2021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3953C-C50D-4BFF-A02D-1089A227CE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8983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D4F7-FED1-44E3-B2DB-E67495FB9238}" type="datetime1">
              <a:rPr lang="fr-FR" smtClean="0"/>
              <a:t>07/10/2021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3953C-C50D-4BFF-A02D-1089A227CE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5169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645541"/>
            <a:ext cx="1600200" cy="2124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1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503F99D-6B16-401E-AE12-E10D1C0B1CC9}" type="datetime1">
              <a:rPr lang="fr-FR" smtClean="0"/>
              <a:t>07/10/2021</a:t>
            </a:fld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49755" y="6202362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000" b="1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A23953C-C50D-4BFF-A02D-1089A227CE9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3" name="Rectangle 12"/>
          <p:cNvSpPr/>
          <p:nvPr userDrawn="1"/>
        </p:nvSpPr>
        <p:spPr>
          <a:xfrm>
            <a:off x="1671033" y="6488668"/>
            <a:ext cx="3306674" cy="3462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200" b="1" i="1" kern="0" spc="20" baseline="0" dirty="0" smtClean="0">
                <a:solidFill>
                  <a:schemeClr val="tx1"/>
                </a:solidFill>
                <a:latin typeface="Montserrat" panose="00000500000000000000" pitchFamily="50" charset="0"/>
              </a:rPr>
              <a:t>La cooperazione al cuore del Mediterraneo</a:t>
            </a:r>
            <a:endParaRPr lang="en-GB" sz="1200" b="1" i="1" kern="0" spc="20" baseline="0" dirty="0">
              <a:solidFill>
                <a:schemeClr val="tx1"/>
              </a:solidFill>
              <a:latin typeface="Montserrat" panose="00000500000000000000" pitchFamily="50" charset="0"/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7311447" y="6585562"/>
            <a:ext cx="3208768" cy="276999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fr-FR" sz="1200" b="1" i="1" dirty="0" smtClean="0">
                <a:solidFill>
                  <a:schemeClr val="tx1"/>
                </a:solidFill>
                <a:latin typeface="Montserrat" panose="00000500000000000000" pitchFamily="50" charset="0"/>
              </a:rPr>
              <a:t>La coopération au cœur de la Méditerranée</a:t>
            </a:r>
            <a:endParaRPr lang="fr-FR" sz="1200" b="1" i="1" dirty="0">
              <a:solidFill>
                <a:schemeClr val="tx1"/>
              </a:solidFill>
              <a:latin typeface="Montserrat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8830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7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7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5" Type="http://schemas.openxmlformats.org/officeDocument/2006/relationships/image" Target="../media/image9.jpeg"/><Relationship Id="rId4" Type="http://schemas.openxmlformats.org/officeDocument/2006/relationships/image" Target="../media/image2.png"/><Relationship Id="rId1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16082" y="2082171"/>
            <a:ext cx="9814334" cy="130607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fr-FR" sz="4000" dirty="0" err="1">
                <a:latin typeface="Arial Black" panose="020B0A04020102020204" pitchFamily="34" charset="0"/>
              </a:rPr>
              <a:t>Titolo</a:t>
            </a:r>
            <a:r>
              <a:rPr lang="fr-FR" sz="4000" dirty="0">
                <a:latin typeface="Arial Black" panose="020B0A04020102020204" pitchFamily="34" charset="0"/>
              </a:rPr>
              <a:t>/Titre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16082" y="3703638"/>
            <a:ext cx="6773863" cy="1156758"/>
          </a:xfrm>
        </p:spPr>
        <p:txBody>
          <a:bodyPr>
            <a:normAutofit/>
          </a:bodyPr>
          <a:lstStyle/>
          <a:p>
            <a:pPr algn="just"/>
            <a:r>
              <a:rPr lang="fr-FR" dirty="0" err="1">
                <a:solidFill>
                  <a:schemeClr val="tx2">
                    <a:lumMod val="20000"/>
                    <a:lumOff val="80000"/>
                  </a:schemeClr>
                </a:solidFill>
                <a:latin typeface="Arial Black" panose="020B0A04020102020204" pitchFamily="34" charset="0"/>
              </a:rPr>
              <a:t>Sottotitolo</a:t>
            </a:r>
            <a:r>
              <a:rPr lang="fr-FR" dirty="0">
                <a:solidFill>
                  <a:schemeClr val="tx2">
                    <a:lumMod val="20000"/>
                    <a:lumOff val="80000"/>
                  </a:schemeClr>
                </a:solidFill>
                <a:latin typeface="Arial Black" panose="020B0A04020102020204" pitchFamily="34" charset="0"/>
              </a:rPr>
              <a:t>/sous-titre</a:t>
            </a:r>
          </a:p>
        </p:txBody>
      </p:sp>
      <p:pic>
        <p:nvPicPr>
          <p:cNvPr id="25" name="Image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2986" y="80962"/>
            <a:ext cx="7606029" cy="17811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softEdge rad="12700"/>
          </a:effectLst>
        </p:spPr>
      </p:pic>
      <p:grpSp>
        <p:nvGrpSpPr>
          <p:cNvPr id="28" name="Grupo 45">
            <a:extLst>
              <a:ext uri="{FF2B5EF4-FFF2-40B4-BE49-F238E27FC236}">
                <a16:creationId xmlns:a16="http://schemas.microsoft.com/office/drawing/2014/main" xmlns="" id="{A4E973CA-BBDC-44BC-BAC7-CB5632CE49B7}"/>
              </a:ext>
            </a:extLst>
          </p:cNvPr>
          <p:cNvGrpSpPr/>
          <p:nvPr/>
        </p:nvGrpSpPr>
        <p:grpSpPr>
          <a:xfrm>
            <a:off x="0" y="4606648"/>
            <a:ext cx="12183533" cy="1333929"/>
            <a:chOff x="0" y="5272353"/>
            <a:chExt cx="9137650" cy="965550"/>
          </a:xfrm>
        </p:grpSpPr>
        <p:sp>
          <p:nvSpPr>
            <p:cNvPr id="29" name="CuadroTexto 5">
              <a:extLst>
                <a:ext uri="{FF2B5EF4-FFF2-40B4-BE49-F238E27FC236}">
                  <a16:creationId xmlns:a16="http://schemas.microsoft.com/office/drawing/2014/main" xmlns="" id="{1303C6A5-1FA0-4FCA-B508-E882117A15DD}"/>
                </a:ext>
              </a:extLst>
            </p:cNvPr>
            <p:cNvSpPr txBox="1"/>
            <p:nvPr/>
          </p:nvSpPr>
          <p:spPr>
            <a:xfrm>
              <a:off x="312062" y="5937149"/>
              <a:ext cx="2772635" cy="3007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GB" sz="1400" b="1" i="1" dirty="0">
                  <a:latin typeface="Montserrat" panose="00000500000000000000" pitchFamily="50" charset="0"/>
                </a:rPr>
                <a:t>La cooperazione al cuore del Mediterraneo</a:t>
              </a:r>
            </a:p>
          </p:txBody>
        </p:sp>
        <p:sp>
          <p:nvSpPr>
            <p:cNvPr id="30" name="Rectángulo 17">
              <a:extLst>
                <a:ext uri="{FF2B5EF4-FFF2-40B4-BE49-F238E27FC236}">
                  <a16:creationId xmlns:a16="http://schemas.microsoft.com/office/drawing/2014/main" xmlns="" id="{0F9597A3-BCE3-45CF-A413-EAEC4B4E74F3}"/>
                </a:ext>
              </a:extLst>
            </p:cNvPr>
            <p:cNvSpPr/>
            <p:nvPr/>
          </p:nvSpPr>
          <p:spPr>
            <a:xfrm>
              <a:off x="0" y="5691871"/>
              <a:ext cx="4178300" cy="87086"/>
            </a:xfrm>
            <a:prstGeom prst="rect">
              <a:avLst/>
            </a:prstGeom>
            <a:solidFill>
              <a:srgbClr val="0033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Rectángulo 18">
              <a:extLst>
                <a:ext uri="{FF2B5EF4-FFF2-40B4-BE49-F238E27FC236}">
                  <a16:creationId xmlns:a16="http://schemas.microsoft.com/office/drawing/2014/main" xmlns="" id="{ACBD0D92-52C9-4636-8951-B0EC4B135F19}"/>
                </a:ext>
              </a:extLst>
            </p:cNvPr>
            <p:cNvSpPr/>
            <p:nvPr/>
          </p:nvSpPr>
          <p:spPr>
            <a:xfrm>
              <a:off x="4959350" y="5691871"/>
              <a:ext cx="4178300" cy="87086"/>
            </a:xfrm>
            <a:prstGeom prst="rect">
              <a:avLst/>
            </a:prstGeom>
            <a:solidFill>
              <a:srgbClr val="0033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32" name="Marcador de contenido 7">
              <a:extLst>
                <a:ext uri="{FF2B5EF4-FFF2-40B4-BE49-F238E27FC236}">
                  <a16:creationId xmlns:a16="http://schemas.microsoft.com/office/drawing/2014/main" xmlns="" id="{BC1EBF66-91C1-447B-ACE5-64D3B16E8A5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59409" y="5272353"/>
              <a:ext cx="839613" cy="926373"/>
            </a:xfrm>
            <a:prstGeom prst="rect">
              <a:avLst/>
            </a:prstGeom>
          </p:spPr>
        </p:pic>
        <p:sp>
          <p:nvSpPr>
            <p:cNvPr id="34" name="Elipse 24">
              <a:extLst>
                <a:ext uri="{FF2B5EF4-FFF2-40B4-BE49-F238E27FC236}">
                  <a16:creationId xmlns:a16="http://schemas.microsoft.com/office/drawing/2014/main" xmlns="" id="{BEC220B0-10D5-4B94-B381-BB147699D18D}"/>
                </a:ext>
              </a:extLst>
            </p:cNvPr>
            <p:cNvSpPr/>
            <p:nvPr/>
          </p:nvSpPr>
          <p:spPr>
            <a:xfrm>
              <a:off x="4189185" y="5350333"/>
              <a:ext cx="787403" cy="790575"/>
            </a:xfrm>
            <a:prstGeom prst="ellipse">
              <a:avLst/>
            </a:prstGeom>
            <a:noFill/>
            <a:ln w="38100">
              <a:solidFill>
                <a:srgbClr val="00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CuadroTexto 32">
              <a:extLst>
                <a:ext uri="{FF2B5EF4-FFF2-40B4-BE49-F238E27FC236}">
                  <a16:creationId xmlns:a16="http://schemas.microsoft.com/office/drawing/2014/main" xmlns="" id="{8C004507-21A2-4EE4-81DE-4AD9DD2C3321}"/>
                </a:ext>
              </a:extLst>
            </p:cNvPr>
            <p:cNvSpPr txBox="1"/>
            <p:nvPr/>
          </p:nvSpPr>
          <p:spPr>
            <a:xfrm>
              <a:off x="5997483" y="5995629"/>
              <a:ext cx="2920418" cy="2227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b="1" i="1" dirty="0">
                  <a:latin typeface="Montserrat" panose="00000500000000000000" pitchFamily="50" charset="0"/>
                </a:rPr>
                <a:t>La coopération au </a:t>
              </a:r>
              <a:r>
                <a:rPr lang="fr-FR" sz="1400" b="1" i="1" dirty="0" smtClean="0">
                  <a:latin typeface="Montserrat" panose="00000500000000000000" pitchFamily="50" charset="0"/>
                </a:rPr>
                <a:t>cœur </a:t>
              </a:r>
              <a:r>
                <a:rPr lang="fr-FR" sz="1400" b="1" i="1" dirty="0">
                  <a:latin typeface="Montserrat" panose="00000500000000000000" pitchFamily="50" charset="0"/>
                </a:rPr>
                <a:t>de la </a:t>
              </a:r>
              <a:r>
                <a:rPr lang="fr-FR" sz="1400" b="1" i="1" dirty="0" smtClean="0">
                  <a:latin typeface="Montserrat" panose="00000500000000000000" pitchFamily="50" charset="0"/>
                </a:rPr>
                <a:t>Méditerranée</a:t>
              </a:r>
              <a:endParaRPr lang="fr-FR" sz="1400" b="1" i="1" dirty="0">
                <a:latin typeface="Montserrat" panose="00000500000000000000" pitchFamily="50" charset="0"/>
              </a:endParaRPr>
            </a:p>
          </p:txBody>
        </p:sp>
      </p:grpSp>
      <p:pic>
        <p:nvPicPr>
          <p:cNvPr id="46" name="Imagen 25">
            <a:extLst>
              <a:ext uri="{FF2B5EF4-FFF2-40B4-BE49-F238E27FC236}">
                <a16:creationId xmlns:a16="http://schemas.microsoft.com/office/drawing/2014/main" xmlns="" id="{147AB693-A60D-49B2-8F99-453519D3B692}"/>
              </a:ext>
            </a:extLst>
          </p:cNvPr>
          <p:cNvPicPr preferRelativeResize="0"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3589" y="6130628"/>
            <a:ext cx="1041747" cy="478800"/>
          </a:xfrm>
          <a:prstGeom prst="rect">
            <a:avLst/>
          </a:prstGeom>
        </p:spPr>
      </p:pic>
      <p:pic>
        <p:nvPicPr>
          <p:cNvPr id="47" name="Imagen 29">
            <a:extLst>
              <a:ext uri="{FF2B5EF4-FFF2-40B4-BE49-F238E27FC236}">
                <a16:creationId xmlns:a16="http://schemas.microsoft.com/office/drawing/2014/main" xmlns="" id="{FE9E3A6D-60AA-4FB8-B5FC-92EFC7B39694}"/>
              </a:ext>
            </a:extLst>
          </p:cNvPr>
          <p:cNvPicPr preferRelativeResize="0"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4304" y="6133681"/>
            <a:ext cx="1051041" cy="478800"/>
          </a:xfrm>
          <a:prstGeom prst="rect">
            <a:avLst/>
          </a:prstGeom>
        </p:spPr>
      </p:pic>
      <p:grpSp>
        <p:nvGrpSpPr>
          <p:cNvPr id="55" name="Groupe 54"/>
          <p:cNvGrpSpPr/>
          <p:nvPr/>
        </p:nvGrpSpPr>
        <p:grpSpPr>
          <a:xfrm>
            <a:off x="8660867" y="6130628"/>
            <a:ext cx="1027200" cy="477454"/>
            <a:chOff x="7109985" y="6143378"/>
            <a:chExt cx="1027200" cy="477454"/>
          </a:xfrm>
        </p:grpSpPr>
        <p:sp>
          <p:nvSpPr>
            <p:cNvPr id="48" name="Rectángulo 36">
              <a:extLst>
                <a:ext uri="{FF2B5EF4-FFF2-40B4-BE49-F238E27FC236}">
                  <a16:creationId xmlns:a16="http://schemas.microsoft.com/office/drawing/2014/main" xmlns="" id="{1B10AD0A-CD64-4275-BA82-05F7870807AA}"/>
                </a:ext>
              </a:extLst>
            </p:cNvPr>
            <p:cNvSpPr/>
            <p:nvPr/>
          </p:nvSpPr>
          <p:spPr>
            <a:xfrm>
              <a:off x="7109985" y="6143378"/>
              <a:ext cx="1027200" cy="47745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49" name="Imagen 30">
              <a:extLst>
                <a:ext uri="{FF2B5EF4-FFF2-40B4-BE49-F238E27FC236}">
                  <a16:creationId xmlns:a16="http://schemas.microsoft.com/office/drawing/2014/main" xmlns="" id="{3D6881B0-24B1-479B-81A4-DDFDE114194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49965" y="6221011"/>
              <a:ext cx="947240" cy="366811"/>
            </a:xfrm>
            <a:prstGeom prst="rect">
              <a:avLst/>
            </a:prstGeom>
          </p:spPr>
        </p:pic>
      </p:grpSp>
      <p:grpSp>
        <p:nvGrpSpPr>
          <p:cNvPr id="56" name="Groupe 55"/>
          <p:cNvGrpSpPr/>
          <p:nvPr/>
        </p:nvGrpSpPr>
        <p:grpSpPr>
          <a:xfrm>
            <a:off x="834450" y="6136032"/>
            <a:ext cx="1041053" cy="477453"/>
            <a:chOff x="955895" y="6155401"/>
            <a:chExt cx="1041053" cy="477453"/>
          </a:xfrm>
        </p:grpSpPr>
        <p:sp>
          <p:nvSpPr>
            <p:cNvPr id="50" name="Rectángulo 41">
              <a:extLst>
                <a:ext uri="{FF2B5EF4-FFF2-40B4-BE49-F238E27FC236}">
                  <a16:creationId xmlns:a16="http://schemas.microsoft.com/office/drawing/2014/main" xmlns="" id="{4EA52D47-AACD-4F05-A1DB-DA5DD4BDBE37}"/>
                </a:ext>
              </a:extLst>
            </p:cNvPr>
            <p:cNvSpPr/>
            <p:nvPr/>
          </p:nvSpPr>
          <p:spPr>
            <a:xfrm>
              <a:off x="955895" y="6155401"/>
              <a:ext cx="1041053" cy="47745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51" name="Gráfico 42">
              <a:extLst>
                <a:ext uri="{FF2B5EF4-FFF2-40B4-BE49-F238E27FC236}">
                  <a16:creationId xmlns:a16="http://schemas.microsoft.com/office/drawing/2014/main" xmlns="" id="{C3BD58E0-84A0-4BBE-BB1A-64DF7059C6A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12"/>
                </a:ext>
              </a:extLst>
            </a:blip>
            <a:stretch>
              <a:fillRect/>
            </a:stretch>
          </p:blipFill>
          <p:spPr>
            <a:xfrm>
              <a:off x="979506" y="6209593"/>
              <a:ext cx="983931" cy="345024"/>
            </a:xfrm>
            <a:prstGeom prst="rect">
              <a:avLst/>
            </a:prstGeom>
          </p:spPr>
        </p:pic>
      </p:grpSp>
      <p:pic>
        <p:nvPicPr>
          <p:cNvPr id="52" name="Imagen 26">
            <a:extLst>
              <a:ext uri="{FF2B5EF4-FFF2-40B4-BE49-F238E27FC236}">
                <a16:creationId xmlns:a16="http://schemas.microsoft.com/office/drawing/2014/main" xmlns="" id="{8A7CD21A-A50D-4CDC-86A4-8E3875B8602E}"/>
              </a:ext>
            </a:extLst>
          </p:cNvPr>
          <p:cNvPicPr preferRelativeResize="0"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2187" y="6135027"/>
            <a:ext cx="1041747" cy="477454"/>
          </a:xfrm>
          <a:prstGeom prst="rect">
            <a:avLst/>
          </a:prstGeom>
        </p:spPr>
      </p:pic>
      <p:pic>
        <p:nvPicPr>
          <p:cNvPr id="53" name="Imagen 28">
            <a:extLst>
              <a:ext uri="{FF2B5EF4-FFF2-40B4-BE49-F238E27FC236}">
                <a16:creationId xmlns:a16="http://schemas.microsoft.com/office/drawing/2014/main" xmlns="" id="{2C92686D-DFD5-4FD7-A47B-2E7F69E1715F}"/>
              </a:ext>
            </a:extLst>
          </p:cNvPr>
          <p:cNvPicPr preferRelativeResize="0"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0618" y="6139025"/>
            <a:ext cx="1041747" cy="477454"/>
          </a:xfrm>
          <a:prstGeom prst="rect">
            <a:avLst/>
          </a:prstGeom>
        </p:spPr>
      </p:pic>
      <p:pic>
        <p:nvPicPr>
          <p:cNvPr id="54" name="Imagen 31">
            <a:extLst>
              <a:ext uri="{FF2B5EF4-FFF2-40B4-BE49-F238E27FC236}">
                <a16:creationId xmlns:a16="http://schemas.microsoft.com/office/drawing/2014/main" xmlns="" id="{C97C99E8-F662-48F8-B902-FA5AB61D3CAE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9049" y="6098965"/>
            <a:ext cx="569733" cy="590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314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6"/>
          <p:cNvSpPr txBox="1">
            <a:spLocks/>
          </p:cNvSpPr>
          <p:nvPr/>
        </p:nvSpPr>
        <p:spPr>
          <a:xfrm>
            <a:off x="188425" y="619121"/>
            <a:ext cx="2323937" cy="685802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fr-FR" sz="2800" dirty="0" err="1">
                <a:latin typeface="Arial Black" panose="020B0A04020102020204" pitchFamily="34" charset="0"/>
              </a:rPr>
              <a:t>Testo</a:t>
            </a:r>
            <a:endParaRPr lang="fr-FR" sz="2800" dirty="0">
              <a:latin typeface="Arial Black" panose="020B0A04020102020204" pitchFamily="34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3953C-C50D-4BFF-A02D-1089A227CE91}" type="slidenum">
              <a:rPr lang="fr-FR" smtClean="0"/>
              <a:t>2</a:t>
            </a:fld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5B5C0-7B04-42A0-8AED-FD7E51BF4D0D}" type="datetime1">
              <a:rPr lang="fr-FR" smtClean="0"/>
              <a:t>07/10/2021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122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cteur">
  <a:themeElements>
    <a:clrScheme name="Secteu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cteu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eu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5251</TotalTime>
  <Words>20</Words>
  <Application>Microsoft Office PowerPoint</Application>
  <PresentationFormat>Grand écran</PresentationFormat>
  <Paragraphs>9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 Black</vt:lpstr>
      <vt:lpstr>Calibri</vt:lpstr>
      <vt:lpstr>Century Gothic</vt:lpstr>
      <vt:lpstr>Montserrat</vt:lpstr>
      <vt:lpstr>Wingdings 3</vt:lpstr>
      <vt:lpstr>Secteur</vt:lpstr>
      <vt:lpstr>Titolo/Titre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 aer nostrum</dc:title>
  <dc:creator>TECH</dc:creator>
  <cp:lastModifiedBy>Amaury ARLOTTO</cp:lastModifiedBy>
  <cp:revision>107</cp:revision>
  <dcterms:created xsi:type="dcterms:W3CDTF">2021-06-21T13:48:32Z</dcterms:created>
  <dcterms:modified xsi:type="dcterms:W3CDTF">2021-10-07T09:57:20Z</dcterms:modified>
</cp:coreProperties>
</file>