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20"/>
  </p:notesMasterIdLst>
  <p:sldIdLst>
    <p:sldId id="256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4RZ/OQxbaNOrStCQ+JhPg==" hashData="+poGfJjI/PEOiwjfzqth5s93wBv4VtC/4JTqHzpPkEzLHQqHQ2SqcK3TrK4S0lR4l0PwTTfn1T49sY0bSsu03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5" autoAdjust="0"/>
    <p:restoredTop sz="94660"/>
  </p:normalViewPr>
  <p:slideViewPr>
    <p:cSldViewPr>
      <p:cViewPr varScale="1">
        <p:scale>
          <a:sx n="80" d="100"/>
          <a:sy n="80" d="100"/>
        </p:scale>
        <p:origin x="216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F87682-C988-40EA-964F-DD435BF6DFA6}" type="datetimeFigureOut">
              <a:rPr lang="fr-FR" smtClean="0"/>
              <a:t>10/12/2018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F435C5-E295-44DA-AA8C-91E64577D3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9003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3517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83563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74370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01475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09352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70005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14510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80795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39490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26359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0383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49616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7259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44015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45065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44733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14990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1280A-8C79-4283-A2F1-B21F3E9D2F48}" type="datetime1">
              <a:rPr lang="fr-FR" smtClean="0"/>
              <a:t>10/12/2018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EA951-8887-46E8-922A-A24DD5DD2C73}" type="datetime1">
              <a:rPr lang="fr-FR" smtClean="0"/>
              <a:t>10/12/2018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D66CA-8E70-4471-BDFA-F602C631CD30}" type="datetime1">
              <a:rPr lang="fr-FR" smtClean="0"/>
              <a:t>10/12/2018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7CFC8-1D1B-4E51-9CEB-6ADE5F2BEE8C}" type="datetime1">
              <a:rPr lang="fr-FR" smtClean="0"/>
              <a:t>10/12/2018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0EA6C-8250-45F5-97C0-182E448893A5}" type="datetime1">
              <a:rPr lang="fr-FR" smtClean="0"/>
              <a:t>10/12/2018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7F339-D262-4C9A-B3E5-F161F75CC979}" type="datetime1">
              <a:rPr lang="fr-FR" smtClean="0"/>
              <a:t>10/12/2018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55BF2-B55C-4D39-A5B4-57C32EE6591A}" type="datetime1">
              <a:rPr lang="fr-FR" smtClean="0"/>
              <a:t>10/12/2018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BF626-2075-496E-8244-CCE03637025A}" type="datetime1">
              <a:rPr lang="fr-FR" smtClean="0"/>
              <a:t>10/12/2018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D7EC1-628C-4FED-B46A-EB1E6182B2B6}" type="datetime1">
              <a:rPr lang="fr-FR" smtClean="0"/>
              <a:t>10/12/2018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D501C-E700-4A6B-A752-F078D7D15F3B}" type="datetime1">
              <a:rPr lang="fr-FR" smtClean="0"/>
              <a:t>10/12/2018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9295E-CF9A-440A-BE6F-6EDAA3995332}" type="datetime1">
              <a:rPr lang="fr-FR" smtClean="0"/>
              <a:t>10/12/2018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0000">
        <p14:vortex dir="r"/>
      </p:transition>
    </mc:Choice>
    <mc:Fallback>
      <p:transition spd="slow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E41848-2D53-4359-AE02-C70C04560AFE}" type="datetime1">
              <a:rPr lang="fr-FR" smtClean="0"/>
              <a:t>10/12/2018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500" advTm="10000">
        <p14:vortex dir="r"/>
      </p:transition>
    </mc:Choice>
    <mc:Fallback>
      <p:transition spd="slow" advTm="10000">
        <p:fade/>
      </p:transition>
    </mc:Fallback>
  </mc:AlternateConten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432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15821" y="1901211"/>
            <a:ext cx="10989162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attention c’est au Maroc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sur de l’humour </a:t>
            </a:r>
            <a:r>
              <a:rPr lang="fr-FR" sz="66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mdr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!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9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61259" y="362468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0000">
        <p14:vortex dir="r"/>
        <p:sndAc>
          <p:stSnd loop="1">
            <p:snd r:embed="rId3" name="merguez70-1_001.wav"/>
          </p:stSnd>
        </p:sndAc>
      </p:transition>
    </mc:Choice>
    <mc:Fallback>
      <p:transition spd="slow" advTm="10000">
        <p:fade/>
        <p:sndAc>
          <p:stSnd loop="1">
            <p:snd r:embed="rId3" name="merguez70-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47598" y="897217"/>
            <a:ext cx="1110302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Politique de droit d'auteur. Si le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que vous avez placé sur Ma Planète enfreint les droits d'auteur, ou est un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modifié partiellement, il sera effacé sans avis à la première plainte de l'auteur.</a:t>
            </a:r>
          </a:p>
        </p:txBody>
      </p:sp>
    </p:spTree>
    <p:extLst>
      <p:ext uri="{BB962C8B-B14F-4D97-AF65-F5344CB8AC3E}">
        <p14:creationId xmlns:p14="http://schemas.microsoft.com/office/powerpoint/2010/main" val="2077122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55440" y="1669581"/>
            <a:ext cx="1066509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Essayez de ne pas en rire ? 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, c’est pas de leurs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fautes !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23009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31149" y="449288"/>
            <a:ext cx="4729701" cy="59594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64827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92865" y="404663"/>
            <a:ext cx="7935583" cy="59516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57518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30775" y="446868"/>
            <a:ext cx="9417753" cy="59094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14418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7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92865" y="458669"/>
            <a:ext cx="7863575" cy="589768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75100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8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12794" y="487602"/>
            <a:ext cx="7183606" cy="58687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9716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9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26547" y="451919"/>
            <a:ext cx="6997845" cy="59044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1398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3597" y="0"/>
            <a:ext cx="12192000" cy="6858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07716" y="449359"/>
            <a:ext cx="5424588" cy="59069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11569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5560" y="458670"/>
            <a:ext cx="7920880" cy="59406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0407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2847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07568" y="458670"/>
            <a:ext cx="7848872" cy="58866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858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5560" y="458670"/>
            <a:ext cx="7920880" cy="59406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423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20441" y="494001"/>
            <a:ext cx="6759935" cy="58623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5807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72656" y="460944"/>
            <a:ext cx="4446688" cy="59361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5062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2847" y="-9432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6771" y="513778"/>
            <a:ext cx="6205573" cy="58425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5012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432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17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93238" y="1197418"/>
            <a:ext cx="10989162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attention c’est au Maroc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sur de l’humour </a:t>
            </a:r>
            <a:r>
              <a:rPr lang="fr-FR" sz="66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mdr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!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par Lande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61259" y="362468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62544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E9CE92F3-F19A-4D35-9890-DE502DF084C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Thème désert - Village</Template>
  <TotalTime>54</TotalTime>
  <Words>225</Words>
  <Application>Microsoft Office PowerPoint</Application>
  <PresentationFormat>Grand écran</PresentationFormat>
  <Paragraphs>81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0" baseType="lpstr">
      <vt:lpstr>Arial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keywords/>
  <cp:lastModifiedBy>Alain</cp:lastModifiedBy>
  <cp:revision>12</cp:revision>
  <dcterms:created xsi:type="dcterms:W3CDTF">2018-11-23T19:33:19Z</dcterms:created>
  <dcterms:modified xsi:type="dcterms:W3CDTF">2018-12-10T16:59:10Z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TC300072399990</vt:lpwstr>
  </property>
  <property fmtid="{D5CDD505-2E9C-101B-9397-08002B2CF9AE}" pid="3" name="_MarkAsFinal">
    <vt:bool>true</vt:bool>
  </property>
</Properties>
</file>