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30PZwrLvpCwrWr/GLlang==" hashData="XXBh3yW/KxBohkoHyrycP9kuB94y1lM+mZQY61NFMDHqnhp3nnLy3yDloVqlOAmBudmND9I3I2aoDB0rEg2O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10/12/2018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10/12/2018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0116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8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  <p:sndAc>
          <p:stSnd loop="1">
            <p:snd r:embed="rId3" name="merguez70-1_001.wav"/>
          </p:stSnd>
        </p:sndAc>
      </p:transition>
    </mc:Choice>
    <mc:Fallback>
      <p:transition spd="slow" advTm="10000">
        <p:fad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844" y="407214"/>
            <a:ext cx="11314311" cy="5949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568" y="458669"/>
            <a:ext cx="7848872" cy="5886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552" y="458670"/>
            <a:ext cx="7992888" cy="5994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5640" y="516778"/>
            <a:ext cx="6480719" cy="5824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6507" y="476672"/>
            <a:ext cx="5984407" cy="5879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3041" y="476672"/>
            <a:ext cx="7474168" cy="5879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69"/>
            <a:ext cx="7863574" cy="5897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827" y="476672"/>
            <a:ext cx="4417109" cy="587967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512676"/>
            <a:ext cx="7848872" cy="588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720" y="476672"/>
            <a:ext cx="5072725" cy="58674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015" y="475918"/>
            <a:ext cx="6022321" cy="5880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664" y="459485"/>
            <a:ext cx="6048672" cy="5939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9846" y="522259"/>
            <a:ext cx="8960649" cy="5834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81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14</cp:revision>
  <dcterms:created xsi:type="dcterms:W3CDTF">2018-11-23T19:33:19Z</dcterms:created>
  <dcterms:modified xsi:type="dcterms:W3CDTF">2018-12-10T16:38:53Z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