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5gL5kAgFQSNJh5uJhuxig==" hashData="VSxukUgjUTZhENaK7HIO/hECUe2wOhx9i2mWL53sWyoYCSM80Cpk3GGlCfxWK551npKPJDildZQxsX3d9KPG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10/12/2018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10/12/2018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7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  <p:sndAc>
          <p:stSnd loop="1">
            <p:snd r:embed="rId3" name="merguez70-1_001.wav"/>
          </p:stSnd>
        </p:sndAc>
      </p:transition>
    </mc:Choice>
    <mc:Fallback>
      <p:transition spd="slow" advTm="9000">
        <p:fad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1544" y="448628"/>
            <a:ext cx="8208912" cy="5960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8105" y="450029"/>
            <a:ext cx="8994399" cy="5906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573" y="463169"/>
            <a:ext cx="8584908" cy="5893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504" y="508033"/>
            <a:ext cx="8856983" cy="5889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35" y="476672"/>
            <a:ext cx="10547055" cy="59766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6156" y="458633"/>
            <a:ext cx="8864340" cy="5897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19" y="448192"/>
            <a:ext cx="10487857" cy="59081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2867" y="476673"/>
            <a:ext cx="5741873" cy="5879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7688" y="479630"/>
            <a:ext cx="5616624" cy="5898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672" y="516316"/>
            <a:ext cx="5832647" cy="5898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8648" y="548680"/>
            <a:ext cx="5807671" cy="5807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672" y="486408"/>
            <a:ext cx="4200656" cy="5885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7688" y="476819"/>
            <a:ext cx="5616624" cy="590436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75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14</cp:revision>
  <dcterms:created xsi:type="dcterms:W3CDTF">2018-11-23T19:33:19Z</dcterms:created>
  <dcterms:modified xsi:type="dcterms:W3CDTF">2018-12-10T16:03:56Z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