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uQZb2Dse0UN8PfDg7RWQ==" hashData="K71tUYzVXxrf5Vulovv4xp7xPwuDm40PKcMQ7m8oSI7JZ6D+9w23ffkSCVHkTpiDn+9j+NZzxImWlM5FDCNl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10/12/2018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10/12/2018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6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  <p:sndAc>
          <p:stSnd loop="1">
            <p:snd r:embed="rId3" name="merguez70-1_001.wav"/>
          </p:stSnd>
        </p:sndAc>
      </p:transition>
    </mc:Choice>
    <mc:Fallback>
      <p:transition spd="slow" advTm="7000">
        <p:fad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1624" y="482889"/>
            <a:ext cx="6890760" cy="5873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510853"/>
            <a:ext cx="7848871" cy="5890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552450"/>
            <a:ext cx="4572000" cy="575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568" y="512676"/>
            <a:ext cx="7776864" cy="5832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101" y="461292"/>
            <a:ext cx="10480104" cy="5895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5562" y="571500"/>
            <a:ext cx="700087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6458" y="513426"/>
            <a:ext cx="7503958" cy="5842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7488" y="482922"/>
            <a:ext cx="9145016" cy="5938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8207" y="507533"/>
            <a:ext cx="9226305" cy="5848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564" y="492213"/>
            <a:ext cx="7848872" cy="5873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9496" y="493594"/>
            <a:ext cx="9001000" cy="5918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510853"/>
            <a:ext cx="7848871" cy="5890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512676"/>
            <a:ext cx="7848872" cy="588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116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11</cp:revision>
  <dcterms:created xsi:type="dcterms:W3CDTF">2018-11-23T19:33:19Z</dcterms:created>
  <dcterms:modified xsi:type="dcterms:W3CDTF">2018-12-10T15:21:16Z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