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jC3QFsqWTpE0wKn7H7A4g==" hashData="ZZW10JJ0BRWyPmiI1WopYznYnipVZb8efs+s0Ly198IM3Rs5KMJ+oD9bJd3ROF4ZE08Xn7pKsPUsYGVrNt1C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>
      <p:cViewPr varScale="1">
        <p:scale>
          <a:sx n="80" d="100"/>
          <a:sy n="80" d="100"/>
        </p:scale>
        <p:origin x="216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F87682-C988-40EA-964F-DD435BF6DFA6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F435C5-E295-44DA-AA8C-91E64577D3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003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517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356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37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147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935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000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4510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079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949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635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38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961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259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4015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06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473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9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1280A-8C79-4283-A2F1-B21F3E9D2F48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A951-8887-46E8-922A-A24DD5DD2C73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66CA-8E70-4471-BDFA-F602C631CD30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7CFC8-1D1B-4E51-9CEB-6ADE5F2BEE8C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EA6C-8250-45F5-97C0-182E448893A5}" type="datetime1">
              <a:rPr lang="fr-FR" smtClean="0"/>
              <a:t>03/12/2018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F339-D262-4C9A-B3E5-F161F75CC979}" type="datetime1">
              <a:rPr lang="fr-FR" smtClean="0"/>
              <a:t>03/12/2018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55BF2-B55C-4D39-A5B4-57C32EE6591A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BF626-2075-496E-8244-CCE03637025A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7EC1-628C-4FED-B46A-EB1E6182B2B6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D501C-E700-4A6B-A752-F078D7D15F3B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9295E-CF9A-440A-BE6F-6EDAA3995332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41848-2D53-4359-AE02-C70C04560AFE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5821" y="1901211"/>
            <a:ext cx="1098916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5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  <p:sndAc>
          <p:stSnd loop="1">
            <p:snd r:embed="rId3" name="merguez70-1_001.wav"/>
          </p:stSnd>
        </p:sndAc>
      </p:transition>
    </mc:Choice>
    <mc:Fallback>
      <p:transition spd="slow" advTm="6000">
        <p:circle/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7598" y="897217"/>
            <a:ext cx="111030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207712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5440" y="1669581"/>
            <a:ext cx="106650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Essayez de ne pas en rire ? 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, c’est pas de leurs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fautes !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300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1965" y="1090612"/>
            <a:ext cx="9546535" cy="4687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482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1584" y="1182350"/>
            <a:ext cx="7488832" cy="4493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751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9599" y="987673"/>
            <a:ext cx="8752802" cy="4897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41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0936" y="949684"/>
            <a:ext cx="8857552" cy="4999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510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0" y="581025"/>
            <a:ext cx="7620000" cy="5695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971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9174" y="1158717"/>
            <a:ext cx="8073651" cy="4540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1398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187" y="514350"/>
            <a:ext cx="10715625" cy="5829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1569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7750" y="1005591"/>
            <a:ext cx="8984754" cy="4799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040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7568" y="882420"/>
            <a:ext cx="7776864" cy="5093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5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5620" y="936477"/>
            <a:ext cx="9480760" cy="4985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42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3592" y="728700"/>
            <a:ext cx="7272808" cy="5454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580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3592" y="728700"/>
            <a:ext cx="7272808" cy="5454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506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7750" y="938212"/>
            <a:ext cx="10096500" cy="4981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501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03/12/2018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3238" y="1197418"/>
            <a:ext cx="1098916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54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9CE92F3-F19A-4D35-9890-DE502DF084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Village</Template>
  <TotalTime>54</TotalTime>
  <Words>225</Words>
  <Application>Microsoft Office PowerPoint</Application>
  <PresentationFormat>Grand écran</PresentationFormat>
  <Paragraphs>81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0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keywords/>
  <cp:lastModifiedBy>Alain</cp:lastModifiedBy>
  <cp:revision>12</cp:revision>
  <dcterms:created xsi:type="dcterms:W3CDTF">2018-11-23T19:33:19Z</dcterms:created>
  <dcterms:modified xsi:type="dcterms:W3CDTF">2018-12-03T17:17:20Z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TC300072399990</vt:lpwstr>
  </property>
  <property fmtid="{D5CDD505-2E9C-101B-9397-08002B2CF9AE}" pid="3" name="_MarkAsFinal">
    <vt:bool>true</vt:bool>
  </property>
</Properties>
</file>