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20"/>
  </p:notesMasterIdLst>
  <p:sldIdLst>
    <p:sldId id="256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gCDFjWaYZdYLufsFJAVhw==" hashData="flZD5PjUeIWfS9dOP76wU+56/0zQnK6VCV60oZoB3eCyBAvtgq9tnl0PeS5bPLAIkJ5aHxp0hj4MBc476gtFz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>
      <p:cViewPr varScale="1">
        <p:scale>
          <a:sx n="80" d="100"/>
          <a:sy n="80" d="100"/>
        </p:scale>
        <p:origin x="216" y="6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F87682-C988-40EA-964F-DD435BF6DFA6}" type="datetimeFigureOut">
              <a:rPr lang="fr-FR" smtClean="0"/>
              <a:t>01/12/2018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F435C5-E295-44DA-AA8C-91E64577D3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9003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35173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83563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74370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01475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093527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70005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14510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80795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39490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26359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0383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49616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57259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44015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45065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44733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F435C5-E295-44DA-AA8C-91E64577D3C5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14990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1280A-8C79-4283-A2F1-B21F3E9D2F48}" type="datetime1">
              <a:rPr lang="fr-FR" smtClean="0"/>
              <a:t>01/12/2018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DEA951-8887-46E8-922A-A24DD5DD2C73}" type="datetime1">
              <a:rPr lang="fr-FR" smtClean="0"/>
              <a:t>01/12/2018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D66CA-8E70-4471-BDFA-F602C631CD30}" type="datetime1">
              <a:rPr lang="fr-FR" smtClean="0"/>
              <a:t>01/12/2018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7CFC8-1D1B-4E51-9CEB-6ADE5F2BEE8C}" type="datetime1">
              <a:rPr lang="fr-FR" smtClean="0"/>
              <a:t>01/12/2018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0EA6C-8250-45F5-97C0-182E448893A5}" type="datetime1">
              <a:rPr lang="fr-FR" smtClean="0"/>
              <a:t>01/12/2018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7F339-D262-4C9A-B3E5-F161F75CC979}" type="datetime1">
              <a:rPr lang="fr-FR" smtClean="0"/>
              <a:t>01/12/2018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055BF2-B55C-4D39-A5B4-57C32EE6591A}" type="datetime1">
              <a:rPr lang="fr-FR" smtClean="0"/>
              <a:t>01/12/2018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6BF626-2075-496E-8244-CCE03637025A}" type="datetime1">
              <a:rPr lang="fr-FR" smtClean="0"/>
              <a:t>01/12/2018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5D7EC1-628C-4FED-B46A-EB1E6182B2B6}" type="datetime1">
              <a:rPr lang="fr-FR" smtClean="0"/>
              <a:t>01/12/2018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BD501C-E700-4A6B-A752-F078D7D15F3B}" type="datetime1">
              <a:rPr lang="fr-FR" smtClean="0"/>
              <a:t>01/12/2018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9295E-CF9A-440A-BE6F-6EDAA3995332}" type="datetime1">
              <a:rPr lang="fr-FR" smtClean="0"/>
              <a:t>01/12/2018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000">
        <p:circle/>
      </p:transition>
    </mc:Choice>
    <mc:Fallback xmlns="">
      <p:transition spd="slow" advTm="10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E41848-2D53-4359-AE02-C70C04560AFE}" type="datetime1">
              <a:rPr lang="fr-FR" smtClean="0"/>
              <a:t>01/12/2018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Décembre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582E2-60D7-40E7-AECB-CED9E7320F8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800" advTm="10000">
        <p:circle/>
      </p:transition>
    </mc:Choice>
    <mc:Fallback xmlns="">
      <p:transition spd="slow" advTm="10000">
        <p:circle/>
      </p:transition>
    </mc:Fallback>
  </mc:AlternateConten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432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15821" y="1901211"/>
            <a:ext cx="10989162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attention c’est au Maroc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sur de l’humour </a:t>
            </a:r>
            <a:r>
              <a:rPr lang="fr-FR" sz="66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mdr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!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 4 par Lande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61259" y="362468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000">
        <p:circle/>
        <p:sndAc>
          <p:stSnd loop="1">
            <p:snd r:embed="rId3" name="merguez70-1_001.wav"/>
          </p:stSnd>
        </p:sndAc>
      </p:transition>
    </mc:Choice>
    <mc:Fallback xmlns="">
      <p:transition spd="slow" advTm="10000">
        <p:circle/>
        <p:sndAc>
          <p:stSnd loop="1">
            <p:snd r:embed="rId6" name="merguez70-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2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47598" y="897217"/>
            <a:ext cx="1110302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Politique de droit d'auteur. Si le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que vous avez placé sur Ma Planète enfreint les droits d'auteur, ou est un </a:t>
            </a:r>
            <a:r>
              <a:rPr lang="fr-FR" sz="54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pps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modifié partiellement, il sera effacé sans avis à la première plainte de l'auteur.</a:t>
            </a:r>
          </a:p>
        </p:txBody>
      </p:sp>
    </p:spTree>
    <p:extLst>
      <p:ext uri="{BB962C8B-B14F-4D97-AF65-F5344CB8AC3E}">
        <p14:creationId xmlns:p14="http://schemas.microsoft.com/office/powerpoint/2010/main" val="2077122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3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55440" y="1669581"/>
            <a:ext cx="10665099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Essayez de ne pas en rire ? 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, c’est pas de leurs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fautes ! 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23009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91544" y="458970"/>
            <a:ext cx="8208912" cy="5940059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4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827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5440" y="476672"/>
            <a:ext cx="10017163" cy="594259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5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7518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5560" y="458670"/>
            <a:ext cx="7920880" cy="594066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6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4418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2847" y="-94320"/>
            <a:ext cx="12192000" cy="6858000"/>
          </a:xfrm>
          <a:prstGeom prst="rect">
            <a:avLst/>
          </a:prstGeom>
          <a:noFill/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5560" y="458670"/>
            <a:ext cx="7920880" cy="59406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7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510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8587" y="465829"/>
            <a:ext cx="10518789" cy="5890521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8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9716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47528" y="480560"/>
            <a:ext cx="8496944" cy="589687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9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1398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2865" y="458669"/>
            <a:ext cx="7863575" cy="589768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10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569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5560" y="473902"/>
            <a:ext cx="7920880" cy="591019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11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0407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2847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" y="456434"/>
            <a:ext cx="10972800" cy="594512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12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8580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0861" y="435897"/>
            <a:ext cx="10466515" cy="592045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13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23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7448" y="432379"/>
            <a:ext cx="10009112" cy="59504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14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5807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15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87808" y="444988"/>
            <a:ext cx="6276544" cy="59113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5062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2847" y="-94320"/>
            <a:ext cx="12192000" cy="6858000"/>
          </a:xfrm>
          <a:prstGeom prst="rect">
            <a:avLst/>
          </a:prstGeom>
          <a:noFill/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2865" y="458669"/>
            <a:ext cx="7863576" cy="58976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309716"/>
            <a:ext cx="11579603" cy="625331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16</a:t>
            </a:fld>
            <a:endParaRPr lang="fr-FR" sz="1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5012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" name="Picture 276" descr="C:\Users\Tom\AppData\Local\Microsoft\Windows\Temporary Internet Files\Content.IE5\KVSBUKP6\MPj04007930000[1]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4320"/>
            <a:ext cx="12192000" cy="685800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191344" y="188640"/>
            <a:ext cx="11809312" cy="6480720"/>
          </a:xfrm>
          <a:prstGeom prst="rect">
            <a:avLst/>
          </a:prstGeom>
          <a:noFill/>
          <a:ln w="533400" cmpd="thickThin">
            <a:gradFill flip="none" rotWithShape="1">
              <a:gsLst>
                <a:gs pos="0">
                  <a:schemeClr val="accent1">
                    <a:lumMod val="89000"/>
                  </a:schemeClr>
                </a:gs>
                <a:gs pos="94000">
                  <a:schemeClr val="accent1">
                    <a:lumMod val="89000"/>
                  </a:schemeClr>
                </a:gs>
                <a:gs pos="95000">
                  <a:schemeClr val="bg1"/>
                </a:gs>
                <a:gs pos="97000">
                  <a:schemeClr val="accent1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263352" y="188640"/>
            <a:ext cx="11579603" cy="648072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96328" y="3924834"/>
            <a:ext cx="4153480" cy="2838846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F886B-1EA2-4F35-9459-BA4687EBB136}" type="datetime1">
              <a:rPr lang="fr-FR" sz="1800" b="1" smtClean="0"/>
              <a:t>01/12/2018</a:t>
            </a:fld>
            <a:endParaRPr lang="fr-FR" sz="1800" b="1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Lande Décembre 2018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z="1800" b="1" smtClean="0">
                <a:solidFill>
                  <a:schemeClr val="bg1"/>
                </a:solidFill>
              </a:rPr>
              <a:pPr/>
              <a:t>17</a:t>
            </a:fld>
            <a:endParaRPr lang="fr-FR" sz="18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93238" y="1197418"/>
            <a:ext cx="10989162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attention c’est au Maroc 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sur de l’humour </a:t>
            </a:r>
            <a:r>
              <a:rPr lang="fr-FR" sz="66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mdr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!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par Lande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1397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61259" y="362468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62544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0000">
        <p:circle/>
      </p:transition>
    </mc:Choice>
    <mc:Fallback xmlns=""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E9CE92F3-F19A-4D35-9890-DE502DF084C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Thème désert - Village</Template>
  <TotalTime>78</TotalTime>
  <Words>225</Words>
  <Application>Microsoft Office PowerPoint</Application>
  <PresentationFormat>Grand écran</PresentationFormat>
  <Paragraphs>81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0" baseType="lpstr">
      <vt:lpstr>Arial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keywords/>
  <cp:lastModifiedBy>Alain</cp:lastModifiedBy>
  <cp:revision>15</cp:revision>
  <dcterms:created xsi:type="dcterms:W3CDTF">2018-11-23T19:33:19Z</dcterms:created>
  <dcterms:modified xsi:type="dcterms:W3CDTF">2018-12-01T19:31:08Z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TC300072399990</vt:lpwstr>
  </property>
  <property fmtid="{D5CDD505-2E9C-101B-9397-08002B2CF9AE}" pid="3" name="_MarkAsFinal">
    <vt:bool>true</vt:bool>
  </property>
</Properties>
</file>