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VdAE1JMTgV4Wosi9nBbwg==" hashData="O6AIzh2bpCnUV4XoL82csWsUb/FQBGCls7sK3y/0FdhZ0SNPE+Np2EwqyDCiPB1eZkqhVHb2eVOF4Z6fdSk1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01/12/2018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01/12/2018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01/12/2018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01/12/2018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>
        <p:sndAc>
          <p:stSnd loop="1">
            <p:snd r:embed="rId3" name="merguez70-1_001.wav"/>
          </p:stSnd>
        </p:sndAc>
      </p:transition>
    </mc:Choice>
    <mc:Fallback>
      <p:transition spd="slow" advTm="7000">
        <p:sndAc>
          <p:stSnd loop="1">
            <p:snd r:embed="rId3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1424" y="793877"/>
            <a:ext cx="103691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7568" y="458669"/>
            <a:ext cx="7848872" cy="58866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3000"/>
    </mc:Choice>
    <mc:Fallback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04664"/>
            <a:ext cx="7992888" cy="59946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69471"/>
            <a:ext cx="7920880" cy="591905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3752" y="464541"/>
            <a:ext cx="4455592" cy="5940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424" y="472171"/>
            <a:ext cx="10441160" cy="58731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3000"/>
    </mc:Choice>
    <mc:Fallback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588" y="460380"/>
            <a:ext cx="8437884" cy="58959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69"/>
            <a:ext cx="7920880" cy="59406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5480" y="526001"/>
            <a:ext cx="9289031" cy="58513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69"/>
            <a:ext cx="7920880" cy="59406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9465" y="450748"/>
            <a:ext cx="6710912" cy="59056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739" y="520310"/>
            <a:ext cx="8379725" cy="583604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5000"/>
    </mc:Choice>
    <mc:Fallback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536" y="514756"/>
            <a:ext cx="8352928" cy="58284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25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65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13</cp:revision>
  <dcterms:created xsi:type="dcterms:W3CDTF">2018-11-23T19:33:19Z</dcterms:created>
  <dcterms:modified xsi:type="dcterms:W3CDTF">2018-12-01T15:18:12Z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