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ZhEJGDHwGWeSFPtI9vozg==" hashData="2fof+8sCx64bVY+Vyr5qjqPOv+LjHaeVOtPN9yB87fa5UKhYRkOLgNgzwhMtgQeSsKHySlbXFbbLSaMWSYUe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01/12/2018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01/12/2018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01/12/2018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01/12/2018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2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  <p:sndAc>
          <p:stSnd loop="1">
            <p:snd r:embed="rId3" name="merguez70-1_001.wav"/>
          </p:stSnd>
        </p:sndAc>
      </p:transition>
    </mc:Choice>
    <mc:Fallback xmlns="">
      <p:transition spd="slow" advTm="8000">
        <p:circle/>
        <p:sndAc>
          <p:stSnd loop="1">
            <p:snd r:embed="rId6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865" y="458669"/>
            <a:ext cx="7863575" cy="589768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5600" y="491010"/>
            <a:ext cx="6480720" cy="5875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000" y="1311539"/>
            <a:ext cx="8064894" cy="40324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758" y="764704"/>
            <a:ext cx="7104789" cy="5328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7568" y="476672"/>
            <a:ext cx="7841339" cy="5856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5680" y="453721"/>
            <a:ext cx="5521920" cy="5950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2671" y="1090181"/>
            <a:ext cx="8419793" cy="47150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7568" y="462269"/>
            <a:ext cx="7848872" cy="58795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5680" y="507539"/>
            <a:ext cx="5832648" cy="5927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0648" y="466290"/>
            <a:ext cx="4676397" cy="5890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04664"/>
            <a:ext cx="7988831" cy="5997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7568" y="458669"/>
            <a:ext cx="7848872" cy="58866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55</TotalTime>
  <Words>186</Words>
  <Application>Microsoft Office PowerPoint</Application>
  <PresentationFormat>Grand écran</PresentationFormat>
  <Paragraphs>80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11</cp:revision>
  <dcterms:created xsi:type="dcterms:W3CDTF">2018-11-23T19:33:19Z</dcterms:created>
  <dcterms:modified xsi:type="dcterms:W3CDTF">2018-12-01T14:42:41Z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