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2"/>
  </p:sldMasterIdLst>
  <p:notesMasterIdLst>
    <p:notesMasterId r:id="rId20"/>
  </p:notesMasterIdLst>
  <p:sldIdLst>
    <p:sldId id="256" r:id="rId3"/>
    <p:sldId id="258" r:id="rId4"/>
    <p:sldId id="257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uePUrFVgAJqolBZW4woESA==" hashData="NGt22Q3eFKlguWYCdcuKYJZb//yYCTeblYuQzXyjGQobK1nX3fsvwk1bIVaUP6PkI5W8k3y+vsdpKMhIzeAdN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5" autoAdjust="0"/>
    <p:restoredTop sz="94660"/>
  </p:normalViewPr>
  <p:slideViewPr>
    <p:cSldViewPr>
      <p:cViewPr varScale="1">
        <p:scale>
          <a:sx n="80" d="100"/>
          <a:sy n="80" d="100"/>
        </p:scale>
        <p:origin x="216" y="66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F87682-C988-40EA-964F-DD435BF6DFA6}" type="datetimeFigureOut">
              <a:rPr lang="fr-FR" smtClean="0"/>
              <a:t>10/12/2018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F435C5-E295-44DA-AA8C-91E64577D3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9003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F435C5-E295-44DA-AA8C-91E64577D3C5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35173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F435C5-E295-44DA-AA8C-91E64577D3C5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83563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F435C5-E295-44DA-AA8C-91E64577D3C5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743708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F435C5-E295-44DA-AA8C-91E64577D3C5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014754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F435C5-E295-44DA-AA8C-91E64577D3C5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7093527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F435C5-E295-44DA-AA8C-91E64577D3C5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5700057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F435C5-E295-44DA-AA8C-91E64577D3C5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145109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F435C5-E295-44DA-AA8C-91E64577D3C5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807956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F435C5-E295-44DA-AA8C-91E64577D3C5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394906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F435C5-E295-44DA-AA8C-91E64577D3C5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263599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F435C5-E295-44DA-AA8C-91E64577D3C5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903836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F435C5-E295-44DA-AA8C-91E64577D3C5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496169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F435C5-E295-44DA-AA8C-91E64577D3C5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5572596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F435C5-E295-44DA-AA8C-91E64577D3C5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440158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F435C5-E295-44DA-AA8C-91E64577D3C5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450658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F435C5-E295-44DA-AA8C-91E64577D3C5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447331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F435C5-E295-44DA-AA8C-91E64577D3C5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14990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21280A-8C79-4283-A2F1-B21F3E9D2F48}" type="datetime1">
              <a:rPr lang="fr-FR" smtClean="0"/>
              <a:t>10/12/2018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14:vortex dir="r"/>
      </p:transition>
    </mc:Choice>
    <mc:Fallback xmlns="">
      <p:transition spd="slow" advTm="7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DEA951-8887-46E8-922A-A24DD5DD2C73}" type="datetime1">
              <a:rPr lang="fr-FR" smtClean="0"/>
              <a:t>10/12/2018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14:vortex dir="r"/>
      </p:transition>
    </mc:Choice>
    <mc:Fallback xmlns="">
      <p:transition spd="slow" advTm="7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0D66CA-8E70-4471-BDFA-F602C631CD30}" type="datetime1">
              <a:rPr lang="fr-FR" smtClean="0"/>
              <a:t>10/12/2018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14:vortex dir="r"/>
      </p:transition>
    </mc:Choice>
    <mc:Fallback xmlns="">
      <p:transition spd="slow" advTm="7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7CFC8-1D1B-4E51-9CEB-6ADE5F2BEE8C}" type="datetime1">
              <a:rPr lang="fr-FR" smtClean="0"/>
              <a:t>10/12/2018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14:vortex dir="r"/>
      </p:transition>
    </mc:Choice>
    <mc:Fallback xmlns="">
      <p:transition spd="slow" advTm="7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0EA6C-8250-45F5-97C0-182E448893A5}" type="datetime1">
              <a:rPr lang="fr-FR" smtClean="0"/>
              <a:t>10/12/2018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14:vortex dir="r"/>
      </p:transition>
    </mc:Choice>
    <mc:Fallback xmlns="">
      <p:transition spd="slow" advTm="7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7F339-D262-4C9A-B3E5-F161F75CC979}" type="datetime1">
              <a:rPr lang="fr-FR" smtClean="0"/>
              <a:t>10/12/2018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14:vortex dir="r"/>
      </p:transition>
    </mc:Choice>
    <mc:Fallback xmlns="">
      <p:transition spd="slow" advTm="7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055BF2-B55C-4D39-A5B4-57C32EE6591A}" type="datetime1">
              <a:rPr lang="fr-FR" smtClean="0"/>
              <a:t>10/12/2018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14:vortex dir="r"/>
      </p:transition>
    </mc:Choice>
    <mc:Fallback xmlns="">
      <p:transition spd="slow" advTm="7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BF626-2075-496E-8244-CCE03637025A}" type="datetime1">
              <a:rPr lang="fr-FR" smtClean="0"/>
              <a:t>10/12/2018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14:vortex dir="r"/>
      </p:transition>
    </mc:Choice>
    <mc:Fallback xmlns="">
      <p:transition spd="slow" advTm="7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5D7EC1-628C-4FED-B46A-EB1E6182B2B6}" type="datetime1">
              <a:rPr lang="fr-FR" smtClean="0"/>
              <a:t>10/12/2018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14:vortex dir="r"/>
      </p:transition>
    </mc:Choice>
    <mc:Fallback xmlns="">
      <p:transition spd="slow" advTm="7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D501C-E700-4A6B-A752-F078D7D15F3B}" type="datetime1">
              <a:rPr lang="fr-FR" smtClean="0"/>
              <a:t>10/12/2018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14:vortex dir="r"/>
      </p:transition>
    </mc:Choice>
    <mc:Fallback xmlns="">
      <p:transition spd="slow" advTm="7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19295E-CF9A-440A-BE6F-6EDAA3995332}" type="datetime1">
              <a:rPr lang="fr-FR" smtClean="0"/>
              <a:t>10/12/2018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14:vortex dir="r"/>
      </p:transition>
    </mc:Choice>
    <mc:Fallback xmlns="">
      <p:transition spd="slow" advTm="7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E41848-2D53-4359-AE02-C70C04560AFE}" type="datetime1">
              <a:rPr lang="fr-FR" smtClean="0"/>
              <a:t>10/12/2018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250" advTm="7000">
        <p14:vortex dir="r"/>
      </p:transition>
    </mc:Choice>
    <mc:Fallback xmlns="">
      <p:transition spd="slow" advTm="7000">
        <p:fade/>
      </p:transition>
    </mc:Fallback>
  </mc:AlternateContent>
  <p:hf hd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png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png"/><Relationship Id="rId4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" name="Picture 276" descr="C:\Users\Tom\AppData\Local\Microsoft\Windows\Temporary Internet Files\Content.IE5\KVSBUKP6\MPj04007930000[1]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94320"/>
            <a:ext cx="12192000" cy="6858000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191344" y="188640"/>
            <a:ext cx="11809312" cy="6480720"/>
          </a:xfrm>
          <a:prstGeom prst="rect">
            <a:avLst/>
          </a:prstGeom>
          <a:noFill/>
          <a:ln w="5334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94000">
                  <a:schemeClr val="accent1">
                    <a:lumMod val="89000"/>
                  </a:schemeClr>
                </a:gs>
                <a:gs pos="95000">
                  <a:schemeClr val="bg1"/>
                </a:gs>
                <a:gs pos="97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263352" y="309716"/>
            <a:ext cx="11579603" cy="625331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6328" y="3924834"/>
            <a:ext cx="4153480" cy="283884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886B-1EA2-4F35-9459-BA4687EBB136}" type="datetime1">
              <a:rPr lang="fr-FR" sz="1800" b="1" smtClean="0"/>
              <a:t>10/12/2018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Décembre 2018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800" b="1" smtClean="0">
                <a:solidFill>
                  <a:schemeClr val="bg1"/>
                </a:solidFill>
              </a:rPr>
              <a:pPr/>
              <a:t>1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15821" y="1901211"/>
            <a:ext cx="10989162" cy="313932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Mais attention c’est au Maroc 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et sur de l’humour </a:t>
            </a:r>
            <a:r>
              <a:rPr lang="fr-FR" sz="6600" b="1" spc="50" dirty="0" err="1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mdr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!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N° 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10 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par Lande</a:t>
            </a:r>
            <a:endParaRPr lang="fr-FR" sz="66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661259" y="362468"/>
            <a:ext cx="930838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32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14:vortex dir="r"/>
        <p:sndAc>
          <p:stSnd loop="1">
            <p:snd r:embed="rId3" name="merguez70-1_001.wav"/>
          </p:stSnd>
        </p:sndAc>
      </p:transition>
    </mc:Choice>
    <mc:Fallback xmlns="">
      <p:transition spd="slow" advTm="7000">
        <p:fade/>
        <p:sndAc>
          <p:stSnd loop="1">
            <p:snd r:embed="rId6" name="merguez70-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" name="Picture 276" descr="C:\Users\Tom\AppData\Local\Microsoft\Windows\Temporary Internet Files\Content.IE5\KVSBUKP6\MPj04007930000[1]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191344" y="188640"/>
            <a:ext cx="11809312" cy="6480720"/>
          </a:xfrm>
          <a:prstGeom prst="rect">
            <a:avLst/>
          </a:prstGeom>
          <a:noFill/>
          <a:ln w="5334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94000">
                  <a:schemeClr val="accent1">
                    <a:lumMod val="89000"/>
                  </a:schemeClr>
                </a:gs>
                <a:gs pos="95000">
                  <a:schemeClr val="bg1"/>
                </a:gs>
                <a:gs pos="97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263352" y="309716"/>
            <a:ext cx="11579603" cy="625331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6328" y="3924834"/>
            <a:ext cx="4153480" cy="283884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886B-1EA2-4F35-9459-BA4687EBB136}" type="datetime1">
              <a:rPr lang="fr-FR" sz="1800" b="1" smtClean="0"/>
              <a:t>10/12/2018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Décembre 2018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800" b="1" smtClean="0">
                <a:solidFill>
                  <a:schemeClr val="bg1"/>
                </a:solidFill>
              </a:rPr>
              <a:pPr/>
              <a:t>2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47598" y="897217"/>
            <a:ext cx="11103024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Politique de droit d'auteur. Si le </a:t>
            </a:r>
            <a:r>
              <a:rPr lang="fr-FR" sz="5400" b="1" dirty="0" err="1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pps</a:t>
            </a:r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 que vous avez placé sur Ma Planète enfreint les droits d'auteur, ou est un </a:t>
            </a:r>
            <a:r>
              <a:rPr lang="fr-FR" sz="5400" b="1" dirty="0" err="1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pps</a:t>
            </a:r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 modifié partiellement, il sera effacé sans avis à la première plainte de l'auteur.</a:t>
            </a:r>
          </a:p>
        </p:txBody>
      </p:sp>
    </p:spTree>
    <p:extLst>
      <p:ext uri="{BB962C8B-B14F-4D97-AF65-F5344CB8AC3E}">
        <p14:creationId xmlns:p14="http://schemas.microsoft.com/office/powerpoint/2010/main" val="2077122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14:vortex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" name="Picture 276" descr="C:\Users\Tom\AppData\Local\Microsoft\Windows\Temporary Internet Files\Content.IE5\KVSBUKP6\MPj04007930000[1]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191344" y="188640"/>
            <a:ext cx="11809312" cy="6480720"/>
          </a:xfrm>
          <a:prstGeom prst="rect">
            <a:avLst/>
          </a:prstGeom>
          <a:noFill/>
          <a:ln w="5334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94000">
                  <a:schemeClr val="accent1">
                    <a:lumMod val="89000"/>
                  </a:schemeClr>
                </a:gs>
                <a:gs pos="95000">
                  <a:schemeClr val="bg1"/>
                </a:gs>
                <a:gs pos="97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263352" y="309716"/>
            <a:ext cx="11579603" cy="625331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6328" y="3924834"/>
            <a:ext cx="4153480" cy="283884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886B-1EA2-4F35-9459-BA4687EBB136}" type="datetime1">
              <a:rPr lang="fr-FR" sz="1800" b="1" smtClean="0"/>
              <a:t>10/12/2018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Décembre 2018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800" b="1" smtClean="0">
                <a:solidFill>
                  <a:schemeClr val="bg1"/>
                </a:solidFill>
              </a:rPr>
              <a:pPr/>
              <a:t>3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055440" y="1669581"/>
            <a:ext cx="10665099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Essayez de ne pas en rire ? </a:t>
            </a:r>
          </a:p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Mais , c’est pas de leurs</a:t>
            </a:r>
          </a:p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fautes ! </a:t>
            </a:r>
            <a:endParaRPr lang="fr-FR" sz="72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23009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14:vortex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" name="Picture 276" descr="C:\Users\Tom\AppData\Local\Microsoft\Windows\Temporary Internet Files\Content.IE5\KVSBUKP6\MPj04007930000[1]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191344" y="188640"/>
            <a:ext cx="11809312" cy="6480720"/>
          </a:xfrm>
          <a:prstGeom prst="rect">
            <a:avLst/>
          </a:prstGeom>
          <a:noFill/>
          <a:ln w="5334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94000">
                  <a:schemeClr val="accent1">
                    <a:lumMod val="89000"/>
                  </a:schemeClr>
                </a:gs>
                <a:gs pos="95000">
                  <a:schemeClr val="bg1"/>
                </a:gs>
                <a:gs pos="97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263352" y="309716"/>
            <a:ext cx="11579603" cy="625331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6328" y="3924834"/>
            <a:ext cx="4153480" cy="283884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886B-1EA2-4F35-9459-BA4687EBB136}" type="datetime1">
              <a:rPr lang="fr-FR" sz="1800" b="1" smtClean="0"/>
              <a:t>10/12/2018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Décembre 2018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800" b="1" smtClean="0">
                <a:solidFill>
                  <a:schemeClr val="bg1"/>
                </a:solidFill>
              </a:rPr>
              <a:pPr/>
              <a:t>4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59563" y="476673"/>
            <a:ext cx="7839571" cy="587967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64827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14:vortex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" name="Picture 276" descr="C:\Users\Tom\AppData\Local\Microsoft\Windows\Temporary Internet Files\Content.IE5\KVSBUKP6\MPj04007930000[1]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191344" y="188640"/>
            <a:ext cx="11809312" cy="6480720"/>
          </a:xfrm>
          <a:prstGeom prst="rect">
            <a:avLst/>
          </a:prstGeom>
          <a:noFill/>
          <a:ln w="5334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94000">
                  <a:schemeClr val="accent1">
                    <a:lumMod val="89000"/>
                  </a:schemeClr>
                </a:gs>
                <a:gs pos="95000">
                  <a:schemeClr val="bg1"/>
                </a:gs>
                <a:gs pos="97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6696" y="455527"/>
            <a:ext cx="10500679" cy="590082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263352" y="309716"/>
            <a:ext cx="11579603" cy="625331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6328" y="3924834"/>
            <a:ext cx="4153480" cy="283884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886B-1EA2-4F35-9459-BA4687EBB136}" type="datetime1">
              <a:rPr lang="fr-FR" sz="1800" b="1" smtClean="0"/>
              <a:t>10/12/2018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Décembre 2018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800" b="1" smtClean="0">
                <a:solidFill>
                  <a:schemeClr val="bg1"/>
                </a:solidFill>
              </a:rPr>
              <a:pPr/>
              <a:t>5</a:t>
            </a:fld>
            <a:endParaRPr lang="fr-FR" sz="1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7518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14:vortex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" name="Picture 276" descr="C:\Users\Tom\AppData\Local\Microsoft\Windows\Temporary Internet Files\Content.IE5\KVSBUKP6\MPj04007930000[1]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3101" y="481470"/>
            <a:ext cx="10480104" cy="589505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Rectangle 1"/>
          <p:cNvSpPr/>
          <p:nvPr/>
        </p:nvSpPr>
        <p:spPr>
          <a:xfrm>
            <a:off x="191344" y="188640"/>
            <a:ext cx="11809312" cy="6480720"/>
          </a:xfrm>
          <a:prstGeom prst="rect">
            <a:avLst/>
          </a:prstGeom>
          <a:noFill/>
          <a:ln w="5334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94000">
                  <a:schemeClr val="accent1">
                    <a:lumMod val="89000"/>
                  </a:schemeClr>
                </a:gs>
                <a:gs pos="95000">
                  <a:schemeClr val="bg1"/>
                </a:gs>
                <a:gs pos="97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263352" y="309716"/>
            <a:ext cx="11579603" cy="625331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6328" y="3924834"/>
            <a:ext cx="4153480" cy="283884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886B-1EA2-4F35-9459-BA4687EBB136}" type="datetime1">
              <a:rPr lang="fr-FR" sz="1800" b="1" smtClean="0"/>
              <a:t>10/12/2018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Décembre 2018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800" b="1" smtClean="0">
                <a:solidFill>
                  <a:schemeClr val="bg1"/>
                </a:solidFill>
              </a:rPr>
              <a:pPr/>
              <a:t>6</a:t>
            </a:fld>
            <a:endParaRPr lang="fr-FR" sz="1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4418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14:vortex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" name="Picture 276" descr="C:\Users\Tom\AppData\Local\Microsoft\Windows\Temporary Internet Files\Content.IE5\KVSBUKP6\MPj04007930000[1]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9422" y="-468433"/>
            <a:ext cx="10393155" cy="779486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Rectangle 1"/>
          <p:cNvSpPr/>
          <p:nvPr/>
        </p:nvSpPr>
        <p:spPr>
          <a:xfrm>
            <a:off x="191344" y="188640"/>
            <a:ext cx="11809312" cy="6480720"/>
          </a:xfrm>
          <a:prstGeom prst="rect">
            <a:avLst/>
          </a:prstGeom>
          <a:noFill/>
          <a:ln w="5334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94000">
                  <a:schemeClr val="accent1">
                    <a:lumMod val="89000"/>
                  </a:schemeClr>
                </a:gs>
                <a:gs pos="95000">
                  <a:schemeClr val="bg1"/>
                </a:gs>
                <a:gs pos="97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263352" y="309716"/>
            <a:ext cx="11579603" cy="625331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6328" y="3924834"/>
            <a:ext cx="4153480" cy="283884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886B-1EA2-4F35-9459-BA4687EBB136}" type="datetime1">
              <a:rPr lang="fr-FR" sz="1800" b="1" smtClean="0"/>
              <a:t>10/12/2018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Décembre 2018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800" b="1" smtClean="0">
                <a:solidFill>
                  <a:schemeClr val="bg1"/>
                </a:solidFill>
              </a:rPr>
              <a:pPr/>
              <a:t>7</a:t>
            </a:fld>
            <a:endParaRPr lang="fr-FR" sz="1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5100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14:vortex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" name="Picture 276" descr="C:\Users\Tom\AppData\Local\Microsoft\Windows\Temporary Internet Files\Content.IE5\KVSBUKP6\MPj04007930000[1]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191344" y="188640"/>
            <a:ext cx="11809312" cy="6480720"/>
          </a:xfrm>
          <a:prstGeom prst="rect">
            <a:avLst/>
          </a:prstGeom>
          <a:noFill/>
          <a:ln w="5334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94000">
                  <a:schemeClr val="accent1">
                    <a:lumMod val="89000"/>
                  </a:schemeClr>
                </a:gs>
                <a:gs pos="95000">
                  <a:schemeClr val="bg1"/>
                </a:gs>
                <a:gs pos="97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263352" y="309716"/>
            <a:ext cx="11579603" cy="625331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6328" y="3924834"/>
            <a:ext cx="4153480" cy="283884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886B-1EA2-4F35-9459-BA4687EBB136}" type="datetime1">
              <a:rPr lang="fr-FR" sz="1800" b="1" smtClean="0"/>
              <a:t>10/12/2018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Décembre 2018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800" b="1" smtClean="0">
                <a:solidFill>
                  <a:schemeClr val="bg1"/>
                </a:solidFill>
              </a:rPr>
              <a:pPr/>
              <a:t>8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80443" y="469204"/>
            <a:ext cx="8880053" cy="58871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99716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14:vortex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" name="Picture 276" descr="C:\Users\Tom\AppData\Local\Microsoft\Windows\Temporary Internet Files\Content.IE5\KVSBUKP6\MPj04007930000[1]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191344" y="188640"/>
            <a:ext cx="11809312" cy="6480720"/>
          </a:xfrm>
          <a:prstGeom prst="rect">
            <a:avLst/>
          </a:prstGeom>
          <a:noFill/>
          <a:ln w="5334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94000">
                  <a:schemeClr val="accent1">
                    <a:lumMod val="89000"/>
                  </a:schemeClr>
                </a:gs>
                <a:gs pos="95000">
                  <a:schemeClr val="bg1"/>
                </a:gs>
                <a:gs pos="97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263352" y="309716"/>
            <a:ext cx="11579603" cy="625331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6328" y="3924834"/>
            <a:ext cx="4153480" cy="283884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886B-1EA2-4F35-9459-BA4687EBB136}" type="datetime1">
              <a:rPr lang="fr-FR" sz="1800" b="1" smtClean="0"/>
              <a:t>10/12/2018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Décembre 2018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800" b="1" smtClean="0">
                <a:solidFill>
                  <a:schemeClr val="bg1"/>
                </a:solidFill>
              </a:rPr>
              <a:pPr/>
              <a:t>9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35560" y="458670"/>
            <a:ext cx="7920880" cy="594066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21398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14:vortex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" name="Picture 276" descr="C:\Users\Tom\AppData\Local\Microsoft\Windows\Temporary Internet Files\Content.IE5\KVSBUKP6\MPj04007930000[1]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191344" y="188640"/>
            <a:ext cx="11809312" cy="6480720"/>
          </a:xfrm>
          <a:prstGeom prst="rect">
            <a:avLst/>
          </a:prstGeom>
          <a:noFill/>
          <a:ln w="5334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94000">
                  <a:schemeClr val="accent1">
                    <a:lumMod val="89000"/>
                  </a:schemeClr>
                </a:gs>
                <a:gs pos="95000">
                  <a:schemeClr val="bg1"/>
                </a:gs>
                <a:gs pos="97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35560" y="454270"/>
            <a:ext cx="7920880" cy="594946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263352" y="309716"/>
            <a:ext cx="11579603" cy="625331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6328" y="3924834"/>
            <a:ext cx="4153480" cy="283884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886B-1EA2-4F35-9459-BA4687EBB136}" type="datetime1">
              <a:rPr lang="fr-FR" sz="1800" b="1" smtClean="0"/>
              <a:t>10/12/2018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Décembre 2018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800" b="1" smtClean="0">
                <a:solidFill>
                  <a:schemeClr val="bg1"/>
                </a:solidFill>
              </a:rPr>
              <a:pPr/>
              <a:t>10</a:t>
            </a:fld>
            <a:endParaRPr lang="fr-FR" sz="1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1569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14:vortex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" name="Picture 276" descr="C:\Users\Tom\AppData\Local\Microsoft\Windows\Temporary Internet Files\Content.IE5\KVSBUKP6\MPj04007930000[1]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191344" y="188640"/>
            <a:ext cx="11809312" cy="6480720"/>
          </a:xfrm>
          <a:prstGeom prst="rect">
            <a:avLst/>
          </a:prstGeom>
          <a:noFill/>
          <a:ln w="5334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94000">
                  <a:schemeClr val="accent1">
                    <a:lumMod val="89000"/>
                  </a:schemeClr>
                </a:gs>
                <a:gs pos="95000">
                  <a:schemeClr val="bg1"/>
                </a:gs>
                <a:gs pos="97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263352" y="309716"/>
            <a:ext cx="11579603" cy="625331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6328" y="3924834"/>
            <a:ext cx="4153480" cy="283884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886B-1EA2-4F35-9459-BA4687EBB136}" type="datetime1">
              <a:rPr lang="fr-FR" sz="1800" b="1" smtClean="0"/>
              <a:t>10/12/2018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Décembre 2018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800" b="1" smtClean="0">
                <a:solidFill>
                  <a:schemeClr val="bg1"/>
                </a:solidFill>
              </a:rPr>
              <a:pPr/>
              <a:t>11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78729" y="476672"/>
            <a:ext cx="7466258" cy="587967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80407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14:vortex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" name="Picture 276" descr="C:\Users\Tom\AppData\Local\Microsoft\Windows\Temporary Internet Files\Content.IE5\KVSBUKP6\MPj04007930000[1]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42847" y="0"/>
            <a:ext cx="12192000" cy="6858000"/>
          </a:xfrm>
          <a:prstGeom prst="rect">
            <a:avLst/>
          </a:prstGeom>
          <a:noFill/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17291" y="52116"/>
            <a:ext cx="8681221" cy="6510916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" name="Rectangle 1"/>
          <p:cNvSpPr/>
          <p:nvPr/>
        </p:nvSpPr>
        <p:spPr>
          <a:xfrm>
            <a:off x="191344" y="188640"/>
            <a:ext cx="11809312" cy="6480720"/>
          </a:xfrm>
          <a:prstGeom prst="rect">
            <a:avLst/>
          </a:prstGeom>
          <a:noFill/>
          <a:ln w="5334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94000">
                  <a:schemeClr val="accent1">
                    <a:lumMod val="89000"/>
                  </a:schemeClr>
                </a:gs>
                <a:gs pos="95000">
                  <a:schemeClr val="bg1"/>
                </a:gs>
                <a:gs pos="97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263352" y="309716"/>
            <a:ext cx="11579603" cy="625331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6328" y="3924834"/>
            <a:ext cx="4153480" cy="283884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886B-1EA2-4F35-9459-BA4687EBB136}" type="datetime1">
              <a:rPr lang="fr-FR" sz="1800" b="1" smtClean="0"/>
              <a:t>10/12/2018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Décembre 2018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800" b="1" smtClean="0">
                <a:solidFill>
                  <a:schemeClr val="bg1"/>
                </a:solidFill>
              </a:rPr>
              <a:pPr/>
              <a:t>12</a:t>
            </a:fld>
            <a:endParaRPr lang="fr-FR" sz="1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8580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14:vortex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" name="Picture 276" descr="C:\Users\Tom\AppData\Local\Microsoft\Windows\Temporary Internet Files\Content.IE5\KVSBUKP6\MPj04007930000[1]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191344" y="188640"/>
            <a:ext cx="11809312" cy="6480720"/>
          </a:xfrm>
          <a:prstGeom prst="rect">
            <a:avLst/>
          </a:prstGeom>
          <a:noFill/>
          <a:ln w="5334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94000">
                  <a:schemeClr val="accent1">
                    <a:lumMod val="89000"/>
                  </a:schemeClr>
                </a:gs>
                <a:gs pos="95000">
                  <a:schemeClr val="bg1"/>
                </a:gs>
                <a:gs pos="97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263352" y="309716"/>
            <a:ext cx="11579603" cy="625331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6328" y="3924834"/>
            <a:ext cx="4153480" cy="283884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886B-1EA2-4F35-9459-BA4687EBB136}" type="datetime1">
              <a:rPr lang="fr-FR" sz="1800" b="1" smtClean="0"/>
              <a:t>10/12/2018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Décembre 2018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800" b="1" smtClean="0">
                <a:solidFill>
                  <a:schemeClr val="bg1"/>
                </a:solidFill>
              </a:rPr>
              <a:pPr/>
              <a:t>13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74812" y="462384"/>
            <a:ext cx="8297652" cy="589396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3423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14:vortex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" name="Picture 276" descr="C:\Users\Tom\AppData\Local\Microsoft\Windows\Temporary Internet Files\Content.IE5\KVSBUKP6\MPj04007930000[1]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191344" y="188640"/>
            <a:ext cx="11809312" cy="6480720"/>
          </a:xfrm>
          <a:prstGeom prst="rect">
            <a:avLst/>
          </a:prstGeom>
          <a:noFill/>
          <a:ln w="5334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94000">
                  <a:schemeClr val="accent1">
                    <a:lumMod val="89000"/>
                  </a:schemeClr>
                </a:gs>
                <a:gs pos="95000">
                  <a:schemeClr val="bg1"/>
                </a:gs>
                <a:gs pos="97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35560" y="509141"/>
            <a:ext cx="7848872" cy="589378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263352" y="309716"/>
            <a:ext cx="11579603" cy="625331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6328" y="3924834"/>
            <a:ext cx="4153480" cy="283884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886B-1EA2-4F35-9459-BA4687EBB136}" type="datetime1">
              <a:rPr lang="fr-FR" sz="1800" b="1" smtClean="0"/>
              <a:t>10/12/2018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Décembre 2018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800" b="1" smtClean="0">
                <a:solidFill>
                  <a:schemeClr val="bg1"/>
                </a:solidFill>
              </a:rPr>
              <a:pPr/>
              <a:t>14</a:t>
            </a:fld>
            <a:endParaRPr lang="fr-FR" sz="1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5807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14:vortex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" name="Picture 276" descr="C:\Users\Tom\AppData\Local\Microsoft\Windows\Temporary Internet Files\Content.IE5\KVSBUKP6\MPj04007930000[1]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191344" y="188640"/>
            <a:ext cx="11809312" cy="6480720"/>
          </a:xfrm>
          <a:prstGeom prst="rect">
            <a:avLst/>
          </a:prstGeom>
          <a:noFill/>
          <a:ln w="5334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94000">
                  <a:schemeClr val="accent1">
                    <a:lumMod val="89000"/>
                  </a:schemeClr>
                </a:gs>
                <a:gs pos="95000">
                  <a:schemeClr val="bg1"/>
                </a:gs>
                <a:gs pos="97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263352" y="309716"/>
            <a:ext cx="11579603" cy="625331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6328" y="3924834"/>
            <a:ext cx="4153480" cy="283884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886B-1EA2-4F35-9459-BA4687EBB136}" type="datetime1">
              <a:rPr lang="fr-FR" sz="1800" b="1" smtClean="0"/>
              <a:t>10/12/2018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Décembre 2018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800" b="1" smtClean="0">
                <a:solidFill>
                  <a:schemeClr val="bg1"/>
                </a:solidFill>
              </a:rPr>
              <a:pPr/>
              <a:t>15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55440" y="-374177"/>
            <a:ext cx="10331936" cy="742607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95062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14:vortex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" name="Picture 276" descr="C:\Users\Tom\AppData\Local\Microsoft\Windows\Temporary Internet Files\Content.IE5\KVSBUKP6\MPj04007930000[1]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42847" y="-94320"/>
            <a:ext cx="12192000" cy="6858000"/>
          </a:xfrm>
          <a:prstGeom prst="rect">
            <a:avLst/>
          </a:prstGeom>
          <a:noFill/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3954" y="620688"/>
            <a:ext cx="11258670" cy="562933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Rectangle 1"/>
          <p:cNvSpPr/>
          <p:nvPr/>
        </p:nvSpPr>
        <p:spPr>
          <a:xfrm>
            <a:off x="191344" y="188640"/>
            <a:ext cx="11809312" cy="6480720"/>
          </a:xfrm>
          <a:prstGeom prst="rect">
            <a:avLst/>
          </a:prstGeom>
          <a:noFill/>
          <a:ln w="5334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94000">
                  <a:schemeClr val="accent1">
                    <a:lumMod val="89000"/>
                  </a:schemeClr>
                </a:gs>
                <a:gs pos="95000">
                  <a:schemeClr val="bg1"/>
                </a:gs>
                <a:gs pos="97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263352" y="309716"/>
            <a:ext cx="11579603" cy="625331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6328" y="3924834"/>
            <a:ext cx="4153480" cy="283884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886B-1EA2-4F35-9459-BA4687EBB136}" type="datetime1">
              <a:rPr lang="fr-FR" sz="1800" b="1" smtClean="0"/>
              <a:t>10/12/2018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Décembre 2018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800" b="1" smtClean="0">
                <a:solidFill>
                  <a:schemeClr val="bg1"/>
                </a:solidFill>
              </a:rPr>
              <a:pPr/>
              <a:t>16</a:t>
            </a:fld>
            <a:endParaRPr lang="fr-FR" sz="1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5012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14:vortex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" name="Picture 276" descr="C:\Users\Tom\AppData\Local\Microsoft\Windows\Temporary Internet Files\Content.IE5\KVSBUKP6\MPj04007930000[1]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94320"/>
            <a:ext cx="12192000" cy="6858000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191344" y="188640"/>
            <a:ext cx="11809312" cy="6480720"/>
          </a:xfrm>
          <a:prstGeom prst="rect">
            <a:avLst/>
          </a:prstGeom>
          <a:noFill/>
          <a:ln w="5334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94000">
                  <a:schemeClr val="accent1">
                    <a:lumMod val="89000"/>
                  </a:schemeClr>
                </a:gs>
                <a:gs pos="95000">
                  <a:schemeClr val="bg1"/>
                </a:gs>
                <a:gs pos="97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263352" y="309716"/>
            <a:ext cx="11579603" cy="625331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6328" y="3924834"/>
            <a:ext cx="4153480" cy="283884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886B-1EA2-4F35-9459-BA4687EBB136}" type="datetime1">
              <a:rPr lang="fr-FR" sz="1800" b="1" smtClean="0"/>
              <a:t>10/12/2018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Décembre 2018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800" b="1" smtClean="0">
                <a:solidFill>
                  <a:schemeClr val="bg1"/>
                </a:solidFill>
              </a:rPr>
              <a:pPr/>
              <a:t>17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593238" y="1197418"/>
            <a:ext cx="10989162" cy="415498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C’était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Mais attention c’est au Maroc 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et sur de l’humour </a:t>
            </a:r>
            <a:r>
              <a:rPr lang="fr-FR" sz="6600" b="1" spc="50" dirty="0" err="1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mdr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!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par Lande</a:t>
            </a:r>
            <a:endParaRPr lang="fr-FR" sz="66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661259" y="362468"/>
            <a:ext cx="930838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32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62544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14:vortex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E9CE92F3-F19A-4D35-9890-DE502DF084C7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Thème désert - Village</Template>
  <TotalTime>60</TotalTime>
  <Words>225</Words>
  <Application>Microsoft Office PowerPoint</Application>
  <PresentationFormat>Grand écran</PresentationFormat>
  <Paragraphs>81</Paragraphs>
  <Slides>17</Slides>
  <Notes>17</Notes>
  <HiddenSlides>0</HiddenSlides>
  <MMClips>0</MMClips>
  <ScaleCrop>false</ScaleCrop>
  <HeadingPairs>
    <vt:vector size="6" baseType="variant">
      <vt:variant>
        <vt:lpstr>Polices utilisées</vt:lpstr>
      </vt:variant>
      <vt:variant>
        <vt:i4>2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0" baseType="lpstr">
      <vt:lpstr>Arial</vt:lpstr>
      <vt:lpstr>Calibri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keywords/>
  <cp:lastModifiedBy>Alain</cp:lastModifiedBy>
  <cp:revision>14</cp:revision>
  <dcterms:created xsi:type="dcterms:W3CDTF">2018-11-23T19:33:19Z</dcterms:created>
  <dcterms:modified xsi:type="dcterms:W3CDTF">2018-12-10T17:25:30Z</dcterms:modified>
  <cp:contentStatus>Final</cp:contentStatus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TC300072399990</vt:lpwstr>
  </property>
  <property fmtid="{D5CDD505-2E9C-101B-9397-08002B2CF9AE}" pid="3" name="_MarkAsFinal">
    <vt:bool>true</vt:bool>
  </property>
</Properties>
</file>