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TopAzCWxFKGXEBH2VkglA==" hashData="JD1udfSHKI+Psj1BjyPgObW11OFiTHfIVPPvb3oqyy8b1LN19z+xGWU1fdooTM/C3Hak+0871e5rh3ZF0xyP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30/11/2018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30/11/2018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30/11/2018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30/11/2018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30/11/2018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5026" y="1901211"/>
            <a:ext cx="1141075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,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N° 1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  <p:sndAc>
          <p:stSnd loop="1">
            <p:snd r:embed="rId3" name="merguez70-1_001.wav"/>
          </p:stSnd>
        </p:sndAc>
      </p:transition>
    </mc:Choice>
    <mc:Fallback>
      <p:transition spd="slow" advTm="6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1504" y="458857"/>
            <a:ext cx="8928991" cy="59402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9516" y="492943"/>
            <a:ext cx="8712968" cy="58963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3632" y="479367"/>
            <a:ext cx="6552728" cy="5899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1584" y="478922"/>
            <a:ext cx="7272808" cy="5900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528" y="476672"/>
            <a:ext cx="8496944" cy="592265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9537" y="458669"/>
            <a:ext cx="8424936" cy="589768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59" y="487018"/>
            <a:ext cx="7883083" cy="59123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5720" y="509912"/>
            <a:ext cx="5040560" cy="5819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957" y="478039"/>
            <a:ext cx="10540419" cy="58783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9496" y="476148"/>
            <a:ext cx="9073008" cy="59057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30/11/2018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2443" y="1197418"/>
            <a:ext cx="1141075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,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56</TotalTime>
  <Words>189</Words>
  <Application>Microsoft Office PowerPoint</Application>
  <PresentationFormat>Grand écran</PresentationFormat>
  <Paragraphs>80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14</cp:revision>
  <dcterms:created xsi:type="dcterms:W3CDTF">2018-11-23T19:33:19Z</dcterms:created>
  <dcterms:modified xsi:type="dcterms:W3CDTF">2018-11-30T19:38:28Z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