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23"/>
  </p:notesMasterIdLst>
  <p:sldIdLst>
    <p:sldId id="258" r:id="rId2"/>
    <p:sldId id="256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7" r:id="rId21"/>
    <p:sldId id="287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1I+DAE8o0zS201DJxNp7g==" hashData="6C6Fmig/HNQVLFEiGQATVQdlI8gXOxv34Q0Xrvx5U0uRRmOpDTNEnjWGyihRjCtUj3NdduHqYYtipd9V/ad1Z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0" d="100"/>
          <a:sy n="80" d="100"/>
        </p:scale>
        <p:origin x="3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AC6D85-A62C-41BB-946E-1A50149F5F5D}" type="datetimeFigureOut">
              <a:rPr lang="fr-FR" smtClean="0"/>
              <a:t>23/12/2018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8EDFCB-EB6F-40BA-8AAA-C85035677E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56394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8EDFCB-EB6F-40BA-8AAA-C85035677EA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86991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8EDFCB-EB6F-40BA-8AAA-C85035677EA2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55389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44016-79A0-4931-884B-B89FED0F6535}" type="datetime1">
              <a:rPr lang="en-US" smtClean="0"/>
              <a:t>12/23/2018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13BE6-7C55-4629-8B81-90592FFD4389}" type="datetime1">
              <a:rPr lang="en-US" smtClean="0"/>
              <a:t>12/23/2018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65A2F-52FA-4678-8E91-07563A4097FF}" type="datetime1">
              <a:rPr lang="en-US" smtClean="0"/>
              <a:t>12/23/2018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978E5-BC79-4D4C-B0A1-B509D2C62247}" type="datetime1">
              <a:rPr lang="en-US" smtClean="0"/>
              <a:t>12/23/2018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724D5-8914-49F2-93E4-CA2BF5107711}" type="datetime1">
              <a:rPr lang="en-US" smtClean="0"/>
              <a:t>12/23/2018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C9724-CB39-400D-AE9D-A2F78E6D2205}" type="datetime1">
              <a:rPr lang="en-US" smtClean="0"/>
              <a:t>12/23/2018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C7168-F4A8-4E5E-9EE6-F2E4497C4B31}" type="datetime1">
              <a:rPr lang="en-US" smtClean="0"/>
              <a:t>12/23/2018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C0CE7-F73B-4931-BD13-DB3771CB191A}" type="datetime1">
              <a:rPr lang="en-US" smtClean="0"/>
              <a:t>12/23/2018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D09F6-7F0D-419C-B11A-86A8A47AE950}" type="datetime1">
              <a:rPr lang="en-US" smtClean="0"/>
              <a:t>12/23/2018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4C8F2-686E-4574-A547-D29FABC6379F}" type="datetime1">
              <a:rPr lang="en-US" smtClean="0"/>
              <a:t>12/23/2018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C6E95-F657-420D-8DFB-420E33E74AB9}" type="datetime1">
              <a:rPr lang="en-US" smtClean="0"/>
              <a:t>12/23/2018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D29ED-0A02-47B9-B6FA-4B8B4A2A16C3}" type="datetime1">
              <a:rPr lang="en-US" smtClean="0"/>
              <a:t>12/23/2018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FA9F7-D5D4-4B45-B8D9-17F53F52413A}" type="datetime1">
              <a:rPr lang="en-US" smtClean="0"/>
              <a:t>12/23/2018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B2025-BDCA-4D16-A9B4-7266718C9814}" type="datetime1">
              <a:rPr lang="en-US" smtClean="0"/>
              <a:t>12/23/2018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E1D2B-3972-497F-832C-2D73EE464234}" type="datetime1">
              <a:rPr lang="en-US" smtClean="0"/>
              <a:t>12/23/2018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FE1EA-1F97-4118-A1C0-39BED470819F}" type="datetime1">
              <a:rPr lang="en-US" smtClean="0"/>
              <a:t>12/23/2018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EF510-7ACC-498E-9324-56FFED05290F}" type="datetime1">
              <a:rPr lang="en-US" smtClean="0"/>
              <a:t>12/23/2018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 cstate="email">
            <a:alphaModFix am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EB438464-3C05-44C1-81EF-3898BAFBAC0E}" type="datetime1">
              <a:rPr lang="en-US" smtClean="0"/>
              <a:t>12/23/2018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hf hdr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4908" y="3409554"/>
            <a:ext cx="4153480" cy="283884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FD4CDB45-4133-4F3A-AA54-77E27198868C}" type="datetime1">
              <a:rPr lang="en-US" sz="1800" b="1" smtClean="0">
                <a:latin typeface="Brush Script MT" panose="03060802040406070304" pitchFamily="66" charset="0"/>
              </a:rPr>
              <a:t>12/23/2018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78374" y="2116359"/>
            <a:ext cx="9599744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C</a:t>
            </a:r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itations canine qui vous ferons</a:t>
            </a:r>
          </a:p>
          <a:p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  craquer par Lande</a:t>
            </a:r>
            <a:r>
              <a:rPr lang="fr-FR" sz="7200" dirty="0" smtClean="0">
                <a:ln>
                  <a:solidFill>
                    <a:srgbClr val="FFFF00"/>
                  </a:solidFill>
                </a:ln>
              </a:rPr>
              <a:t>. </a:t>
            </a:r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N° </a:t>
            </a:r>
            <a:r>
              <a:rPr lang="fr-FR" sz="7200" b="1" dirty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4191612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  <p:sndAc>
          <p:stSnd loop="1">
            <p:snd r:embed="rId3" name="307 MOOI(1).wav"/>
          </p:stSnd>
        </p:sndAc>
      </p:transition>
    </mc:Choice>
    <mc:Fallback xmlns="">
      <p:transition spd="slow" advTm="10000">
        <p:fade/>
        <p:sndAc>
          <p:stSnd loop="1">
            <p:snd r:embed="rId5" name="307 MOOI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E38B8357-DBA6-4F1F-9A24-F4627A6549D5}" type="datetime1">
              <a:rPr lang="en-US" sz="1800" b="1" smtClean="0">
                <a:latin typeface="Brush Script MT" panose="03060802040406070304" pitchFamily="66" charset="0"/>
              </a:rPr>
              <a:t>12/23/2018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3828" y="1455800"/>
            <a:ext cx="7230016" cy="40623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24845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742C305B-A9BF-40FA-8410-0012EA887B61}" type="datetime1">
              <a:rPr lang="en-US" sz="1800" b="1" smtClean="0">
                <a:latin typeface="Brush Script MT" panose="03060802040406070304" pitchFamily="66" charset="0"/>
              </a:rPr>
              <a:t>12/23/2018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0959" y="1525919"/>
            <a:ext cx="5428836" cy="40765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42314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F56CCF2-78E6-41AF-A38E-E1AB7D72D594}" type="datetime1">
              <a:rPr lang="en-US" sz="1800" b="1" smtClean="0">
                <a:latin typeface="Brush Script MT" panose="03060802040406070304" pitchFamily="66" charset="0"/>
              </a:rPr>
              <a:t>12/23/2018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4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39478" y="1441604"/>
            <a:ext cx="3008243" cy="44229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33263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1CAE6FD9-6EA4-4AB7-A056-0135732BCA5B}" type="datetime1">
              <a:rPr lang="en-US" sz="1800" b="1" smtClean="0">
                <a:latin typeface="Brush Script MT" panose="03060802040406070304" pitchFamily="66" charset="0"/>
              </a:rPr>
              <a:t>12/23/2018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5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4344" y="1447273"/>
            <a:ext cx="6062066" cy="40708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21310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9DE928A3-1A38-4BA2-80BA-F8CF2DB94DF7}" type="datetime1">
              <a:rPr lang="en-US" sz="1800" b="1" smtClean="0">
                <a:latin typeface="Brush Script MT" panose="03060802040406070304" pitchFamily="66" charset="0"/>
              </a:rPr>
              <a:t>12/23/2018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6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5767" y="1413804"/>
            <a:ext cx="3359220" cy="44694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35346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7BAF0C0E-96C3-4A53-B1F5-70121365A083}" type="datetime1">
              <a:rPr lang="en-US" sz="1800" b="1" smtClean="0">
                <a:latin typeface="Brush Script MT" panose="03060802040406070304" pitchFamily="66" charset="0"/>
              </a:rPr>
              <a:t>12/23/2018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7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9533" y="1495425"/>
            <a:ext cx="6011687" cy="40679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44496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899127F3-1B58-4860-9D52-E0682EA8582D}" type="datetime1">
              <a:rPr lang="en-US" sz="1800" b="1" smtClean="0">
                <a:latin typeface="Brush Script MT" panose="03060802040406070304" pitchFamily="66" charset="0"/>
              </a:rPr>
              <a:t>12/23/2018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8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2663" y="1401982"/>
            <a:ext cx="5645427" cy="42340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5503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287CA30A-7CE1-448E-861D-C13E0334732D}" type="datetime1">
              <a:rPr lang="en-US" sz="1800" b="1" smtClean="0">
                <a:latin typeface="Brush Script MT" panose="03060802040406070304" pitchFamily="66" charset="0"/>
              </a:rPr>
              <a:t>12/23/2018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9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1649" y="1565067"/>
            <a:ext cx="3918916" cy="41801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43681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490D6FDE-8710-41BB-83E4-05544284158D}" type="datetime1">
              <a:rPr lang="en-US" sz="1800" b="1" smtClean="0">
                <a:latin typeface="Brush Script MT" panose="03060802040406070304" pitchFamily="66" charset="0"/>
              </a:rPr>
              <a:t>12/23/2018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10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8786" y="1456978"/>
            <a:ext cx="5690980" cy="42770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14024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B90D1CF1-E581-4A36-85FB-7D738F9F9E3E}" type="datetime1">
              <a:rPr lang="en-US" sz="1800" b="1" smtClean="0">
                <a:latin typeface="Brush Script MT" panose="03060802040406070304" pitchFamily="66" charset="0"/>
              </a:rPr>
              <a:t>12/23/2018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11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9765" y="1453519"/>
            <a:ext cx="5651224" cy="42471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251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7B1F7590-209F-46A3-B505-DC92FBB71A46}" type="datetime1">
              <a:rPr lang="en-US" sz="1800" b="1" smtClean="0">
                <a:latin typeface="Brush Script MT" panose="03060802040406070304" pitchFamily="66" charset="0"/>
              </a:rPr>
              <a:t>12/23/2018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12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9280" y="1507649"/>
            <a:ext cx="5412685" cy="40679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8381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36D33BF2-7CD8-413B-9697-F03F7F24B0F1}" type="datetime1">
              <a:rPr lang="en-US" sz="1800" b="1" smtClean="0">
                <a:latin typeface="Brush Script MT" panose="03060802040406070304" pitchFamily="66" charset="0"/>
              </a:rPr>
              <a:t>12/23/2018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13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50219" y="1406801"/>
            <a:ext cx="3644348" cy="44764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4177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C651716-83C1-4F21-A093-11AEE2D3B95B}" type="datetime1">
              <a:rPr lang="en-US" sz="1800" b="1" smtClean="0">
                <a:latin typeface="Brush Script MT" panose="03060802040406070304" pitchFamily="66" charset="0"/>
              </a:rPr>
              <a:t>12/23/2018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14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7406" y="1476838"/>
            <a:ext cx="4315942" cy="44064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23170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0EDF36B2-B030-4A62-8CBA-CB93F05D6BA5}" type="datetime1">
              <a:rPr lang="en-US" sz="1800" b="1" smtClean="0">
                <a:latin typeface="Brush Script MT" panose="03060802040406070304" pitchFamily="66" charset="0"/>
              </a:rPr>
              <a:t>12/23/2018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15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30076" y="1475319"/>
            <a:ext cx="4453139" cy="44531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27970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C1C95062-09F3-49D8-8968-28B2D767B171}" type="datetime1">
              <a:rPr lang="en-US" sz="1800" b="1" smtClean="0">
                <a:latin typeface="Brush Script MT" panose="03060802040406070304" pitchFamily="66" charset="0"/>
              </a:rPr>
              <a:t>12/23/2018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16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09565" y="1459128"/>
            <a:ext cx="3657600" cy="44241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98476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43548D34-BF3D-4E97-B57B-E6E7AB6F1E55}" type="datetime1">
              <a:rPr lang="en-US" sz="1800" b="1" smtClean="0">
                <a:latin typeface="Brush Script MT" panose="03060802040406070304" pitchFamily="66" charset="0"/>
              </a:rPr>
              <a:t>12/23/2018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17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10273" y="1403330"/>
            <a:ext cx="5190207" cy="42313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04774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E58E848C-795A-420C-9A76-14B3406AEE80}" type="datetime1">
              <a:rPr lang="en-US" sz="1800" b="1" smtClean="0">
                <a:latin typeface="Brush Script MT" panose="03060802040406070304" pitchFamily="66" charset="0"/>
              </a:rPr>
              <a:t>12/23/2018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18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6870" y="1565067"/>
            <a:ext cx="4569786" cy="42970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66682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FD4C701A-EF67-4816-B263-05E438B8C00D}" type="datetime1">
              <a:rPr lang="en-US" sz="1800" b="1" smtClean="0">
                <a:latin typeface="Brush Script MT" panose="03060802040406070304" pitchFamily="66" charset="0"/>
              </a:rPr>
              <a:t>12/23/2018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19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2611" y="1508657"/>
            <a:ext cx="7805531" cy="40659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71203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39FB4C05-9824-46EB-87AC-E50EB670FBFD}" type="datetime1">
              <a:rPr lang="en-US" sz="1800" b="1" smtClean="0">
                <a:latin typeface="Brush Script MT" panose="03060802040406070304" pitchFamily="66" charset="0"/>
              </a:rPr>
              <a:t>12/23/2018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20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8900" y="1565067"/>
            <a:ext cx="7615745" cy="39982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44095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4908" y="3409554"/>
            <a:ext cx="4153480" cy="283884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FD4CDB45-4133-4F3A-AA54-77E27198868C}" type="datetime1">
              <a:rPr lang="en-US" sz="1800" b="1" smtClean="0">
                <a:latin typeface="Brush Script MT" panose="03060802040406070304" pitchFamily="66" charset="0"/>
              </a:rPr>
              <a:t>12/23/2018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21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684845" y="813530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96374" y="1522886"/>
            <a:ext cx="9599744" cy="3416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             C’était</a:t>
            </a:r>
          </a:p>
          <a:p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Citations canine qui vous ferons</a:t>
            </a:r>
          </a:p>
          <a:p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        craquer Lande</a:t>
            </a:r>
            <a:r>
              <a:rPr lang="fr-FR" sz="7200" dirty="0" smtClean="0">
                <a:ln>
                  <a:solidFill>
                    <a:srgbClr val="FFFF00"/>
                  </a:solidFill>
                </a:ln>
              </a:rPr>
              <a:t>. </a:t>
            </a:r>
            <a:endParaRPr lang="fr-FR" sz="7200" b="1" dirty="0">
              <a:ln>
                <a:solidFill>
                  <a:srgbClr val="FFFF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2009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Ronds dans l’eau">
  <a:themeElements>
    <a:clrScheme name="Droplet">
      <a:dk1>
        <a:sysClr val="windowText" lastClr="000000"/>
      </a:dk1>
      <a:lt1>
        <a:sysClr val="window" lastClr="FFFFFF"/>
      </a:lt1>
      <a:dk2>
        <a:srgbClr val="4B4B4B"/>
      </a:dk2>
      <a:lt2>
        <a:srgbClr val="B5B5B5"/>
      </a:lt2>
      <a:accent1>
        <a:srgbClr val="9AC43E"/>
      </a:accent1>
      <a:accent2>
        <a:srgbClr val="44BA98"/>
      </a:accent2>
      <a:accent3>
        <a:srgbClr val="43A9D9"/>
      </a:accent3>
      <a:accent4>
        <a:srgbClr val="6274D8"/>
      </a:accent4>
      <a:accent5>
        <a:srgbClr val="AB54D7"/>
      </a:accent5>
      <a:accent6>
        <a:srgbClr val="D15B37"/>
      </a:accent6>
      <a:hlink>
        <a:srgbClr val="BFE962"/>
      </a:hlink>
      <a:folHlink>
        <a:srgbClr val="C0D591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892FADA9-420D-4323-A7A4-C1060166525B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TM04033925[[fn=Ronds dans l’eau]]</Template>
  <TotalTime>126</TotalTime>
  <Words>362</Words>
  <Application>Microsoft Office PowerPoint</Application>
  <PresentationFormat>Grand écran</PresentationFormat>
  <Paragraphs>91</Paragraphs>
  <Slides>21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6" baseType="lpstr">
      <vt:lpstr>Arial</vt:lpstr>
      <vt:lpstr>Brush Script MT</vt:lpstr>
      <vt:lpstr>Calibri</vt:lpstr>
      <vt:lpstr>Tw Cen MT</vt:lpstr>
      <vt:lpstr>Ronds dans l’eau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</cp:lastModifiedBy>
  <cp:revision>21</cp:revision>
  <dcterms:created xsi:type="dcterms:W3CDTF">2018-10-12T15:53:45Z</dcterms:created>
  <dcterms:modified xsi:type="dcterms:W3CDTF">2018-12-23T16:08:31Z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