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3"/>
  </p:notes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7" r:id="rId21"/>
    <p:sldId id="28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ta8IzMdY5xbR8GVxfH9yg==" hashData="jC48APuFNNFismYWmkRmcpVBe00RZkJF8dAuoL9K85ckeeQoB19MrYeFrRa7FnKcLp8dztQxY3+KlFFcd6i5C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C6D85-A62C-41BB-946E-1A50149F5F5D}" type="datetimeFigureOut">
              <a:rPr lang="fr-FR" smtClean="0"/>
              <a:t>20/12/2018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EDFCB-EB6F-40BA-8AAA-C85035677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639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699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38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16-79A0-4931-884B-B89FED0F6535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3BE6-7C55-4629-8B81-90592FFD4389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5A2F-52FA-4678-8E91-07563A4097FF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978E5-BC79-4D4C-B0A1-B509D2C62247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724D5-8914-49F2-93E4-CA2BF5107711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C9724-CB39-400D-AE9D-A2F78E6D2205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C7168-F4A8-4E5E-9EE6-F2E4497C4B31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C0CE7-F73B-4931-BD13-DB3771CB191A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09F6-7F0D-419C-B11A-86A8A47AE950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C8F2-686E-4574-A547-D29FABC6379F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C6E95-F657-420D-8DFB-420E33E74AB9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D29ED-0A02-47B9-B6FA-4B8B4A2A16C3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A9F7-D5D4-4B45-B8D9-17F53F52413A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2025-BDCA-4D16-A9B4-7266718C9814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1D2B-3972-497F-832C-2D73EE464234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FE1EA-1F97-4118-A1C0-39BED470819F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F510-7ACC-498E-9324-56FFED05290F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B438464-3C05-44C1-81EF-3898BAFBAC0E}" type="datetime1">
              <a:rPr lang="en-US" smtClean="0"/>
              <a:t>12/20/2018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DB45-4133-4F3A-AA54-77E27198868C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374" y="2116359"/>
            <a:ext cx="95997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itations canine qui vous ferons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craquer par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N° </a:t>
            </a:r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3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61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  <p:sndAc>
          <p:stSnd loop="1">
            <p:snd r:embed="rId3" name="307 MOOI(1).wav"/>
          </p:stSnd>
        </p:sndAc>
      </p:transition>
    </mc:Choice>
    <mc:Fallback xmlns="">
      <p:transition spd="slow" advTm="10000">
        <p:fade/>
        <p:sndAc>
          <p:stSnd loop="1">
            <p:snd r:embed="rId5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38B8357-DBA6-4F1F-9A24-F4627A6549D5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524000"/>
            <a:ext cx="571500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2484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42C305B-A9BF-40FA-8410-0012EA887B61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624012"/>
            <a:ext cx="5715000" cy="3609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231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F56CCF2-78E6-41AF-A38E-E1AB7D72D594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1524000"/>
            <a:ext cx="762000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326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1CAE6FD9-6EA4-4AB7-A056-0135732BCA5B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538287"/>
            <a:ext cx="5715000" cy="3781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131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9DE928A3-1A38-4BA2-80BA-F8CF2DB94DF7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0977" y="1491733"/>
            <a:ext cx="5428800" cy="4071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53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BAF0C0E-96C3-4A53-B1F5-70121365A083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285875"/>
            <a:ext cx="5715000" cy="4286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449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899127F3-1B58-4860-9D52-E0682EA8582D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362" y="1524000"/>
            <a:ext cx="7153275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50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287CA30A-7CE1-448E-861D-C13E0334732D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4603" y="1571989"/>
            <a:ext cx="5261548" cy="3946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368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490D6FDE-8710-41BB-83E4-05544284158D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5" y="1524000"/>
            <a:ext cx="809625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2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B90D1CF1-E581-4A36-85FB-7D738F9F9E3E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5" y="1524000"/>
            <a:ext cx="809625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5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B1F7590-209F-46A3-B505-DC92FBB71A46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5" y="1524000"/>
            <a:ext cx="809625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38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6D33BF2-7CD8-413B-9697-F03F7F24B0F1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5" y="1524000"/>
            <a:ext cx="809625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17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C651716-83C1-4F21-A093-11AEE2D3B95B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5" y="1524000"/>
            <a:ext cx="809625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317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0EDF36B2-B030-4A62-8CBA-CB93F05D6BA5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5" y="1524000"/>
            <a:ext cx="809625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79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C1C95062-09F3-49D8-8968-28B2D767B171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5" y="1524000"/>
            <a:ext cx="809625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847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43548D34-BF3D-4E97-B57B-E6E7AB6F1E55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5294" y="1441449"/>
            <a:ext cx="3614542" cy="44418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477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58E848C-795A-420C-9A76-14B3406AEE80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2059" y="1362074"/>
            <a:ext cx="3327816" cy="4482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68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701A-EF67-4816-B263-05E438B8C00D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524000"/>
            <a:ext cx="571500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20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9FB4C05-9824-46EB-87AC-E50EB670FBFD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4524" y="1475991"/>
            <a:ext cx="5021705" cy="4407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409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DB45-4133-4F3A-AA54-77E27198868C}" type="datetime1">
              <a:rPr lang="en-US" sz="1800" b="1" smtClean="0">
                <a:latin typeface="Brush Script MT" panose="03060802040406070304" pitchFamily="66" charset="0"/>
              </a:rPr>
              <a:t>12/20/2018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684845" y="813530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6374" y="1522886"/>
            <a:ext cx="959974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     C’était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Citations canine qui vous ferons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craquer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00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121</TotalTime>
  <Words>362</Words>
  <Application>Microsoft Office PowerPoint</Application>
  <PresentationFormat>Grand écran</PresentationFormat>
  <Paragraphs>91</Paragraphs>
  <Slides>21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Tw Cen MT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19</cp:revision>
  <dcterms:created xsi:type="dcterms:W3CDTF">2018-10-12T15:53:45Z</dcterms:created>
  <dcterms:modified xsi:type="dcterms:W3CDTF">2018-12-20T18:01:52Z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