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7" r:id="rId2"/>
    <p:sldId id="273" r:id="rId3"/>
    <p:sldId id="272" r:id="rId4"/>
    <p:sldId id="275" r:id="rId5"/>
    <p:sldId id="269" r:id="rId6"/>
    <p:sldId id="256" r:id="rId7"/>
    <p:sldId id="258" r:id="rId8"/>
    <p:sldId id="259" r:id="rId9"/>
    <p:sldId id="266" r:id="rId10"/>
    <p:sldId id="260" r:id="rId11"/>
    <p:sldId id="268" r:id="rId12"/>
    <p:sldId id="261" r:id="rId13"/>
    <p:sldId id="265" r:id="rId14"/>
    <p:sldId id="262" r:id="rId15"/>
    <p:sldId id="263" r:id="rId16"/>
    <p:sldId id="264" r:id="rId17"/>
    <p:sldId id="276" r:id="rId18"/>
    <p:sldId id="267" r:id="rId19"/>
    <p:sldId id="270" r:id="rId20"/>
    <p:sldId id="271" r:id="rId21"/>
    <p:sldId id="274" r:id="rId2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N289HNogfXBW+RT48WhLA==" hashData="QR5iuii77setxbmJMy2Ah7RrFpow6po9O9Xv0VjV+z25OodJnxANMNXnaUfe+XDkGLHd65H0WP6vguy1U4dzz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28"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23/02/2019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3839609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5964232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9728836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8045047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863158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42102131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25458003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26457481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38303058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670669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4908719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2772723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38630607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33560873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23214279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29028902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27202527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33225749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21</a:t>
            </a:fld>
            <a:endParaRPr lang="fr-FR"/>
          </a:p>
        </p:txBody>
      </p:sp>
    </p:spTree>
    <p:extLst>
      <p:ext uri="{BB962C8B-B14F-4D97-AF65-F5344CB8AC3E}">
        <p14:creationId xmlns:p14="http://schemas.microsoft.com/office/powerpoint/2010/main" val="3465574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B5B6348-8413-4B2F-BCD2-2F8237ED918B}" type="datetime1">
              <a:rPr lang="fr-FR" smtClean="0"/>
              <a:t>23/02/2019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5421E56-E1D7-41C4-8080-83C4339F4C5D}" type="datetime1">
              <a:rPr lang="fr-FR" smtClean="0"/>
              <a:t>23/02/2019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AFB1D013-2625-4BAB-B4FC-0F2871BE4390}" type="datetime1">
              <a:rPr lang="fr-FR" smtClean="0"/>
              <a:t>23/02/2019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64A9862E-8BFF-4056-BA11-C4F57A03D019}" type="datetime1">
              <a:rPr lang="fr-FR" smtClean="0"/>
              <a:t>23/02/2019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5F269BA-E9BA-4BCE-B33D-61CB5D268BEE}" type="datetime1">
              <a:rPr lang="fr-FR" smtClean="0"/>
              <a:t>23/02/2019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B351413-9C2B-41F7-8FD2-BB9C1AFC76DB}" type="datetime1">
              <a:rPr lang="fr-FR" smtClean="0"/>
              <a:t>23/02/2019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3BD247-CA46-4C78-A585-F393E99F01B7}" type="datetime1">
              <a:rPr lang="fr-FR" smtClean="0"/>
              <a:t>23/02/2019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2879D0E-6F9A-4F31-80F4-40FB9D354E4A}" type="datetime1">
              <a:rPr lang="fr-FR" smtClean="0"/>
              <a:t>23/02/2019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1757BB0-5AFA-4F5C-AC68-0D7304F20DCB}" type="datetime1">
              <a:rPr lang="fr-FR" smtClean="0"/>
              <a:t>23/02/2019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CB5A9BA-055E-44A7-9429-E0625B0D0FD8}" type="datetime1">
              <a:rPr lang="fr-FR" smtClean="0"/>
              <a:t>23/02/2019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1D91006-068A-42BD-9A4D-CE96B6DC9482}" type="datetime1">
              <a:rPr lang="fr-FR" smtClean="0"/>
              <a:t>23/02/2019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4A4661-851A-4492-A508-2E3CF0529DB3}" type="datetime1">
              <a:rPr lang="fr-FR" smtClean="0"/>
              <a:t>23/02/2019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3.gif"/></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8EFBF505-300A-4A01-A399-85B11EA20B5C}" type="datetime1">
              <a:rPr lang="fr-FR" sz="1600" b="1" smtClean="0"/>
              <a:t>23/02/2019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610" y="0"/>
            <a:ext cx="12192000" cy="6858000"/>
          </a:xfrm>
          <a:prstGeom prst="rect">
            <a:avLst/>
          </a:prstGeom>
          <a:effectLst>
            <a:glow rad="63500">
              <a:schemeClr val="accent2">
                <a:satMod val="175000"/>
                <a:alpha val="40000"/>
              </a:schemeClr>
            </a:glow>
          </a:effectLst>
        </p:spPr>
      </p:pic>
      <p:sp>
        <p:nvSpPr>
          <p:cNvPr id="3" name="Rectangle 2"/>
          <p:cNvSpPr/>
          <p:nvPr/>
        </p:nvSpPr>
        <p:spPr>
          <a:xfrm>
            <a:off x="470682" y="230215"/>
            <a:ext cx="11292707" cy="6463308"/>
          </a:xfrm>
          <a:prstGeom prst="rect">
            <a:avLst/>
          </a:prstGeom>
        </p:spPr>
        <p:txBody>
          <a:bodyPr wrap="none">
            <a:spAutoFit/>
          </a:bodyPr>
          <a:lstStyle/>
          <a:p>
            <a:r>
              <a:rPr lang="fr-FR" sz="13800" b="1" dirty="0" smtClean="0">
                <a:ln>
                  <a:solidFill>
                    <a:srgbClr val="FF0000"/>
                  </a:solidFill>
                </a:ln>
              </a:rPr>
              <a:t>  Un Marocain </a:t>
            </a:r>
          </a:p>
          <a:p>
            <a:r>
              <a:rPr lang="fr-FR" sz="13800" b="1" dirty="0" smtClean="0">
                <a:ln>
                  <a:solidFill>
                    <a:srgbClr val="FF0000"/>
                  </a:solidFill>
                </a:ln>
              </a:rPr>
              <a:t>venu en France</a:t>
            </a:r>
            <a:endParaRPr lang="fr-FR" sz="13800" b="1" dirty="0" smtClean="0">
              <a:ln>
                <a:solidFill>
                  <a:srgbClr val="FF0000"/>
                </a:solidFill>
              </a:ln>
            </a:endParaRPr>
          </a:p>
          <a:p>
            <a:r>
              <a:rPr lang="fr-FR" sz="13800" b="1" dirty="0" smtClean="0">
                <a:ln>
                  <a:solidFill>
                    <a:srgbClr val="FF0000"/>
                  </a:solidFill>
                </a:ln>
              </a:rPr>
              <a:t> </a:t>
            </a:r>
            <a:r>
              <a:rPr lang="fr-FR" sz="13800" b="1" dirty="0" smtClean="0">
                <a:ln>
                  <a:solidFill>
                    <a:srgbClr val="FF0000"/>
                  </a:solidFill>
                </a:ln>
              </a:rPr>
              <a:t>    par </a:t>
            </a:r>
            <a:r>
              <a:rPr lang="fr-FR" sz="13800" b="1" dirty="0" smtClean="0">
                <a:ln>
                  <a:solidFill>
                    <a:srgbClr val="FF0000"/>
                  </a:solidFill>
                </a:ln>
              </a:rPr>
              <a:t>Lande</a:t>
            </a:r>
            <a:endParaRPr lang="fr-FR" sz="13800" b="1" dirty="0">
              <a:ln>
                <a:solidFill>
                  <a:srgbClr val="FF0000"/>
                </a:solidFill>
              </a:ln>
            </a:endParaRP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sndAc>
          <p:stSnd loop="1">
            <p:snd r:embed="rId3" name="merguez70-1_001.wav"/>
          </p:stSnd>
        </p:sndAc>
      </p:transition>
    </mc:Choice>
    <mc:Fallback>
      <p:transition spd="slow" advTm="10000">
        <p:fade/>
        <p:sndAc>
          <p:stSnd loop="1">
            <p:snd r:embed="rId3" name="merguez70-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5A5630C-31F7-47E3-98F4-2A567018C6C6}" type="datetime1">
              <a:rPr lang="fr-FR" sz="1600" b="1" smtClean="0"/>
              <a:t>23/02/2019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871926" y="874442"/>
            <a:ext cx="10448143" cy="5078313"/>
          </a:xfrm>
          <a:prstGeom prst="rect">
            <a:avLst/>
          </a:prstGeom>
        </p:spPr>
        <p:txBody>
          <a:bodyPr wrap="square">
            <a:spAutoFit/>
          </a:bodyPr>
          <a:lstStyle/>
          <a:p>
            <a:r>
              <a:rPr lang="fr-FR" sz="5400" b="1" dirty="0">
                <a:ln>
                  <a:solidFill>
                    <a:srgbClr val="FF0000"/>
                  </a:solidFill>
                </a:ln>
              </a:rPr>
              <a:t>Politique de droit d'auteur. Si le </a:t>
            </a:r>
            <a:r>
              <a:rPr lang="fr-FR" sz="5400" b="1" dirty="0" err="1">
                <a:ln>
                  <a:solidFill>
                    <a:srgbClr val="FF0000"/>
                  </a:solidFill>
                </a:ln>
              </a:rPr>
              <a:t>pps</a:t>
            </a:r>
            <a:r>
              <a:rPr lang="fr-FR" sz="5400" b="1" dirty="0">
                <a:ln>
                  <a:solidFill>
                    <a:srgbClr val="FF0000"/>
                  </a:solidFill>
                </a:ln>
              </a:rPr>
              <a:t> que vous avez placé sur Ma Planète enfreint les droits d'auteur, ou est un </a:t>
            </a:r>
            <a:r>
              <a:rPr lang="fr-FR" sz="5400" b="1" dirty="0" err="1">
                <a:ln>
                  <a:solidFill>
                    <a:srgbClr val="FF0000"/>
                  </a:solidFill>
                </a:ln>
              </a:rPr>
              <a:t>pps</a:t>
            </a:r>
            <a:r>
              <a:rPr lang="fr-FR" sz="5400" b="1" dirty="0">
                <a:ln>
                  <a:solidFill>
                    <a:srgbClr val="FF0000"/>
                  </a:solidFill>
                </a:ln>
              </a:rPr>
              <a:t> modifié partiellement, il sera effacé sans avis à la première plainte de l'auteur.</a:t>
            </a:r>
          </a:p>
        </p:txBody>
      </p:sp>
    </p:spTree>
    <p:extLst>
      <p:ext uri="{BB962C8B-B14F-4D97-AF65-F5344CB8AC3E}">
        <p14:creationId xmlns:p14="http://schemas.microsoft.com/office/powerpoint/2010/main" val="7522118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74A753F2-73E3-4DF2-9D90-731CF941BBAA}" type="datetime1">
              <a:rPr lang="fr-FR" sz="1600" b="1" smtClean="0"/>
              <a:t>23/02/2019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1185" y="375668"/>
            <a:ext cx="7730837" cy="6137459"/>
          </a:xfrm>
          <a:prstGeom prst="rect">
            <a:avLst/>
          </a:prstGeom>
          <a:effectLst>
            <a:softEdge rad="127000"/>
          </a:effectLst>
        </p:spPr>
      </p:pic>
    </p:spTree>
    <p:extLst>
      <p:ext uri="{BB962C8B-B14F-4D97-AF65-F5344CB8AC3E}">
        <p14:creationId xmlns:p14="http://schemas.microsoft.com/office/powerpoint/2010/main" val="4198284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7EFB245-08E2-479B-9FE5-8988B68E0174}" type="datetime1">
              <a:rPr lang="fr-FR" sz="1600" b="1" smtClean="0"/>
              <a:t>23/02/2019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1331552" y="371666"/>
            <a:ext cx="9528891" cy="6186309"/>
          </a:xfrm>
          <a:prstGeom prst="rect">
            <a:avLst/>
          </a:prstGeom>
        </p:spPr>
        <p:txBody>
          <a:bodyPr wrap="none">
            <a:spAutoFit/>
          </a:bodyPr>
          <a:lstStyle/>
          <a:p>
            <a:r>
              <a:rPr lang="fr-FR" sz="3600" b="1" dirty="0">
                <a:ln>
                  <a:solidFill>
                    <a:srgbClr val="FF0000"/>
                  </a:solidFill>
                </a:ln>
              </a:rPr>
              <a:t>Un </a:t>
            </a:r>
            <a:r>
              <a:rPr lang="fr-FR" sz="3600" b="1" dirty="0" smtClean="0">
                <a:ln>
                  <a:solidFill>
                    <a:srgbClr val="FF0000"/>
                  </a:solidFill>
                </a:ln>
              </a:rPr>
              <a:t>Marocain  </a:t>
            </a:r>
            <a:r>
              <a:rPr lang="fr-FR" sz="3600" b="1" dirty="0">
                <a:ln>
                  <a:solidFill>
                    <a:srgbClr val="FF0000"/>
                  </a:solidFill>
                </a:ln>
              </a:rPr>
              <a:t>va dans une boîte </a:t>
            </a:r>
            <a:r>
              <a:rPr lang="fr-FR" sz="3600" b="1" dirty="0" smtClean="0">
                <a:ln>
                  <a:solidFill>
                    <a:srgbClr val="FF0000"/>
                  </a:solidFill>
                </a:ln>
              </a:rPr>
              <a:t>d'échangistes</a:t>
            </a:r>
          </a:p>
          <a:p>
            <a:r>
              <a:rPr lang="fr-FR" sz="3600" b="1" dirty="0" smtClean="0">
                <a:ln>
                  <a:solidFill>
                    <a:srgbClr val="FF0000"/>
                  </a:solidFill>
                </a:ln>
              </a:rPr>
              <a:t> et oui il est en France</a:t>
            </a:r>
            <a:r>
              <a:rPr lang="fr-FR" sz="1400" dirty="0" smtClean="0">
                <a:ln>
                  <a:solidFill>
                    <a:srgbClr val="FF0000"/>
                  </a:solidFill>
                </a:ln>
              </a:rPr>
              <a:t>.  </a:t>
            </a:r>
            <a:r>
              <a:rPr lang="fr-FR" sz="3600" b="1" dirty="0" smtClean="0">
                <a:ln>
                  <a:solidFill>
                    <a:srgbClr val="FF0000"/>
                  </a:solidFill>
                </a:ln>
              </a:rPr>
              <a:t>, il n’y a plus de Bousbir </a:t>
            </a:r>
          </a:p>
          <a:p>
            <a:r>
              <a:rPr lang="fr-FR" sz="3600" b="1" dirty="0" smtClean="0">
                <a:ln>
                  <a:solidFill>
                    <a:srgbClr val="FF0000"/>
                  </a:solidFill>
                </a:ln>
              </a:rPr>
              <a:t>comme </a:t>
            </a:r>
            <a:r>
              <a:rPr lang="fr-FR" sz="3600" b="1" dirty="0">
                <a:ln>
                  <a:solidFill>
                    <a:srgbClr val="FF0000"/>
                  </a:solidFill>
                </a:ln>
              </a:rPr>
              <a:t>au Maroc  </a:t>
            </a:r>
            <a:r>
              <a:rPr lang="fr-FR" sz="3600" b="1" dirty="0" smtClean="0">
                <a:ln>
                  <a:solidFill>
                    <a:srgbClr val="FF0000"/>
                  </a:solidFill>
                </a:ln>
              </a:rPr>
              <a:t>; ses femmes les Moukères</a:t>
            </a:r>
          </a:p>
          <a:p>
            <a:r>
              <a:rPr lang="fr-FR" sz="3600" b="1" dirty="0" smtClean="0">
                <a:ln>
                  <a:solidFill>
                    <a:srgbClr val="FF0000"/>
                  </a:solidFill>
                </a:ln>
              </a:rPr>
              <a:t>(Femme </a:t>
            </a:r>
            <a:r>
              <a:rPr lang="fr-FR" sz="3600" b="1" dirty="0">
                <a:ln>
                  <a:solidFill>
                    <a:srgbClr val="FF0000"/>
                  </a:solidFill>
                </a:ln>
              </a:rPr>
              <a:t>du Maghreb</a:t>
            </a:r>
            <a:r>
              <a:rPr lang="fr-FR" sz="3600" b="1" dirty="0" smtClean="0">
                <a:ln>
                  <a:solidFill>
                    <a:srgbClr val="FF0000"/>
                  </a:solidFill>
                </a:ln>
              </a:rPr>
              <a:t>.)</a:t>
            </a:r>
            <a:endParaRPr lang="fr-FR" sz="3600" b="1" dirty="0">
              <a:ln>
                <a:solidFill>
                  <a:srgbClr val="FF0000"/>
                </a:solidFill>
              </a:ln>
            </a:endParaRPr>
          </a:p>
          <a:p>
            <a:r>
              <a:rPr lang="fr-FR" sz="3600" b="1" dirty="0">
                <a:ln>
                  <a:solidFill>
                    <a:srgbClr val="FF0000"/>
                  </a:solidFill>
                </a:ln>
              </a:rPr>
              <a:t>On racontait sur eux des choses étranges </a:t>
            </a:r>
            <a:r>
              <a:rPr lang="fr-FR" sz="3600" b="1" dirty="0" smtClean="0">
                <a:ln>
                  <a:solidFill>
                    <a:srgbClr val="FF0000"/>
                  </a:solidFill>
                </a:ln>
              </a:rPr>
              <a:t>:</a:t>
            </a:r>
          </a:p>
          <a:p>
            <a:r>
              <a:rPr lang="fr-FR" sz="3600" b="1" dirty="0" smtClean="0">
                <a:ln>
                  <a:solidFill>
                    <a:srgbClr val="FF0000"/>
                  </a:solidFill>
                </a:ln>
              </a:rPr>
              <a:t> </a:t>
            </a:r>
            <a:r>
              <a:rPr lang="fr-FR" sz="3600" b="1" dirty="0">
                <a:ln>
                  <a:solidFill>
                    <a:srgbClr val="FF0000"/>
                  </a:solidFill>
                </a:ln>
              </a:rPr>
              <a:t>chacun possédait au pays deux ou </a:t>
            </a:r>
            <a:r>
              <a:rPr lang="fr-FR" sz="3600" b="1" dirty="0" smtClean="0">
                <a:ln>
                  <a:solidFill>
                    <a:srgbClr val="FF0000"/>
                  </a:solidFill>
                </a:ln>
              </a:rPr>
              <a:t>trois</a:t>
            </a:r>
          </a:p>
          <a:p>
            <a:r>
              <a:rPr lang="fr-FR" sz="3600" b="1" dirty="0" smtClean="0">
                <a:ln>
                  <a:solidFill>
                    <a:srgbClr val="FF0000"/>
                  </a:solidFill>
                </a:ln>
              </a:rPr>
              <a:t> </a:t>
            </a:r>
            <a:r>
              <a:rPr lang="fr-FR" sz="3600" b="1" dirty="0">
                <a:ln>
                  <a:solidFill>
                    <a:srgbClr val="FF0000"/>
                  </a:solidFill>
                </a:ln>
              </a:rPr>
              <a:t>moukères et au moins une douzaine de </a:t>
            </a:r>
            <a:endParaRPr lang="fr-FR" sz="3600" b="1" dirty="0" smtClean="0">
              <a:ln>
                <a:solidFill>
                  <a:srgbClr val="FF0000"/>
                </a:solidFill>
              </a:ln>
            </a:endParaRPr>
          </a:p>
          <a:p>
            <a:r>
              <a:rPr lang="fr-FR" sz="3600" b="1" dirty="0" err="1" smtClean="0">
                <a:ln>
                  <a:solidFill>
                    <a:srgbClr val="FF0000"/>
                  </a:solidFill>
                </a:ln>
              </a:rPr>
              <a:t>moutchatchous</a:t>
            </a:r>
            <a:r>
              <a:rPr lang="fr-FR" sz="3600" b="1" dirty="0" smtClean="0">
                <a:ln>
                  <a:solidFill>
                    <a:srgbClr val="FF0000"/>
                  </a:solidFill>
                </a:ln>
              </a:rPr>
              <a:t> </a:t>
            </a:r>
            <a:r>
              <a:rPr lang="fr-FR" sz="3600" b="1" dirty="0">
                <a:ln>
                  <a:solidFill>
                    <a:srgbClr val="FF0000"/>
                  </a:solidFill>
                </a:ln>
              </a:rPr>
              <a:t>; on se demandait comment </a:t>
            </a:r>
            <a:endParaRPr lang="fr-FR" sz="3600" b="1" dirty="0" smtClean="0">
              <a:ln>
                <a:solidFill>
                  <a:srgbClr val="FF0000"/>
                </a:solidFill>
              </a:ln>
            </a:endParaRPr>
          </a:p>
          <a:p>
            <a:r>
              <a:rPr lang="fr-FR" sz="3600" b="1" dirty="0" smtClean="0">
                <a:ln>
                  <a:solidFill>
                    <a:srgbClr val="FF0000"/>
                  </a:solidFill>
                </a:ln>
              </a:rPr>
              <a:t>ils </a:t>
            </a:r>
            <a:r>
              <a:rPr lang="fr-FR" sz="3600" b="1" dirty="0">
                <a:ln>
                  <a:solidFill>
                    <a:srgbClr val="FF0000"/>
                  </a:solidFill>
                </a:ln>
              </a:rPr>
              <a:t>faisaient pour les distinguer les uns des </a:t>
            </a:r>
            <a:r>
              <a:rPr lang="fr-FR" sz="3600" b="1" dirty="0" smtClean="0">
                <a:ln>
                  <a:solidFill>
                    <a:srgbClr val="FF0000"/>
                  </a:solidFill>
                </a:ln>
              </a:rPr>
              <a:t>autres</a:t>
            </a:r>
          </a:p>
          <a:p>
            <a:r>
              <a:rPr lang="fr-FR" sz="3600" b="1" dirty="0" smtClean="0">
                <a:ln>
                  <a:solidFill>
                    <a:srgbClr val="FF0000"/>
                  </a:solidFill>
                </a:ln>
              </a:rPr>
              <a:t> </a:t>
            </a:r>
            <a:r>
              <a:rPr lang="fr-FR" sz="3600" b="1" dirty="0">
                <a:ln>
                  <a:solidFill>
                    <a:srgbClr val="FF0000"/>
                  </a:solidFill>
                </a:ln>
              </a:rPr>
              <a:t>d'autant plus qu'ils s'appelaient tous Mohamed </a:t>
            </a:r>
            <a:endParaRPr lang="fr-FR" sz="3600" b="1" dirty="0" smtClean="0">
              <a:ln>
                <a:solidFill>
                  <a:srgbClr val="FF0000"/>
                </a:solidFill>
              </a:ln>
            </a:endParaRPr>
          </a:p>
          <a:p>
            <a:r>
              <a:rPr lang="fr-FR" sz="3600" b="1" dirty="0" smtClean="0">
                <a:ln>
                  <a:solidFill>
                    <a:srgbClr val="FF0000"/>
                  </a:solidFill>
                </a:ln>
              </a:rPr>
              <a:t>et </a:t>
            </a:r>
            <a:r>
              <a:rPr lang="fr-FR" sz="3600" b="1" dirty="0">
                <a:ln>
                  <a:solidFill>
                    <a:srgbClr val="FF0000"/>
                  </a:solidFill>
                </a:ln>
              </a:rPr>
              <a:t>n'avaient pas de nom de famille.</a:t>
            </a:r>
          </a:p>
        </p:txBody>
      </p:sp>
    </p:spTree>
    <p:extLst>
      <p:ext uri="{BB962C8B-B14F-4D97-AF65-F5344CB8AC3E}">
        <p14:creationId xmlns:p14="http://schemas.microsoft.com/office/powerpoint/2010/main" val="2204532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3">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3">
                                            <p:txEl>
                                              <p:pRg st="3" end="3"/>
                                            </p:txEl>
                                          </p:spTgt>
                                        </p:tgtEl>
                                        <p:attrNameLst>
                                          <p:attrName>ppt_w</p:attrName>
                                        </p:attrNameLst>
                                      </p:cBhvr>
                                    </p:anim>
                                    <p:anim by="(#ppt_w*0.50)" calcmode="lin" valueType="num">
                                      <p:cBhvr>
                                        <p:cTn id="40" dur="500" decel="50000" autoRev="1" fill="hold">
                                          <p:stCondLst>
                                            <p:cond delay="0"/>
                                          </p:stCondLst>
                                        </p:cTn>
                                        <p:tgtEl>
                                          <p:spTgt spid="3">
                                            <p:txEl>
                                              <p:pRg st="3" end="3"/>
                                            </p:txEl>
                                          </p:spTgt>
                                        </p:tgtEl>
                                        <p:attrNameLst>
                                          <p:attrName>ppt_x</p:attrName>
                                        </p:attrNameLst>
                                      </p:cBhvr>
                                    </p:anim>
                                    <p:anim from="(-#ppt_h/2)" to="(#ppt_y)" calcmode="lin" valueType="num">
                                      <p:cBhvr>
                                        <p:cTn id="41" dur="1000" fill="hold">
                                          <p:stCondLst>
                                            <p:cond delay="0"/>
                                          </p:stCondLst>
                                        </p:cTn>
                                        <p:tgtEl>
                                          <p:spTgt spid="3">
                                            <p:txEl>
                                              <p:pRg st="3" end="3"/>
                                            </p:txEl>
                                          </p:spTgt>
                                        </p:tgtEl>
                                        <p:attrNameLst>
                                          <p:attrName>ppt_y</p:attrName>
                                        </p:attrNameLst>
                                      </p:cBhvr>
                                    </p:anim>
                                    <p:animRot by="21600000">
                                      <p:cBhvr>
                                        <p:cTn id="42" dur="1000" fill="hold">
                                          <p:stCondLst>
                                            <p:cond delay="0"/>
                                          </p:stCondLst>
                                        </p:cTn>
                                        <p:tgtEl>
                                          <p:spTgt spid="3">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3">
                                            <p:txEl>
                                              <p:pRg st="4" end="4"/>
                                            </p:txEl>
                                          </p:spTgt>
                                        </p:tgtEl>
                                        <p:attrNameLst>
                                          <p:attrName>style.visibility</p:attrName>
                                        </p:attrNameLst>
                                      </p:cBhvr>
                                      <p:to>
                                        <p:strVal val="visible"/>
                                      </p:to>
                                    </p:set>
                                    <p:anim by="(-#ppt_w*2)" calcmode="lin" valueType="num">
                                      <p:cBhvr rctx="PPT">
                                        <p:cTn id="47" dur="500" autoRev="1" fill="hold">
                                          <p:stCondLst>
                                            <p:cond delay="0"/>
                                          </p:stCondLst>
                                        </p:cTn>
                                        <p:tgtEl>
                                          <p:spTgt spid="3">
                                            <p:txEl>
                                              <p:pRg st="4" end="4"/>
                                            </p:txEl>
                                          </p:spTgt>
                                        </p:tgtEl>
                                        <p:attrNameLst>
                                          <p:attrName>ppt_w</p:attrName>
                                        </p:attrNameLst>
                                      </p:cBhvr>
                                    </p:anim>
                                    <p:anim by="(#ppt_w*0.50)" calcmode="lin" valueType="num">
                                      <p:cBhvr>
                                        <p:cTn id="48" dur="500" decel="50000" autoRev="1" fill="hold">
                                          <p:stCondLst>
                                            <p:cond delay="0"/>
                                          </p:stCondLst>
                                        </p:cTn>
                                        <p:tgtEl>
                                          <p:spTgt spid="3">
                                            <p:txEl>
                                              <p:pRg st="4" end="4"/>
                                            </p:txEl>
                                          </p:spTgt>
                                        </p:tgtEl>
                                        <p:attrNameLst>
                                          <p:attrName>ppt_x</p:attrName>
                                        </p:attrNameLst>
                                      </p:cBhvr>
                                    </p:anim>
                                    <p:anim from="(-#ppt_h/2)" to="(#ppt_y)" calcmode="lin" valueType="num">
                                      <p:cBhvr>
                                        <p:cTn id="49" dur="1000" fill="hold">
                                          <p:stCondLst>
                                            <p:cond delay="0"/>
                                          </p:stCondLst>
                                        </p:cTn>
                                        <p:tgtEl>
                                          <p:spTgt spid="3">
                                            <p:txEl>
                                              <p:pRg st="4" end="4"/>
                                            </p:txEl>
                                          </p:spTgt>
                                        </p:tgtEl>
                                        <p:attrNameLst>
                                          <p:attrName>ppt_y</p:attrName>
                                        </p:attrNameLst>
                                      </p:cBhvr>
                                    </p:anim>
                                    <p:animRot by="21600000">
                                      <p:cBhvr>
                                        <p:cTn id="50" dur="1000" fill="hold">
                                          <p:stCondLst>
                                            <p:cond delay="0"/>
                                          </p:stCondLst>
                                        </p:cTn>
                                        <p:tgtEl>
                                          <p:spTgt spid="3">
                                            <p:txEl>
                                              <p:pRg st="4" end="4"/>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3">
                                            <p:txEl>
                                              <p:pRg st="5" end="5"/>
                                            </p:txEl>
                                          </p:spTgt>
                                        </p:tgtEl>
                                        <p:attrNameLst>
                                          <p:attrName>style.visibility</p:attrName>
                                        </p:attrNameLst>
                                      </p:cBhvr>
                                      <p:to>
                                        <p:strVal val="visible"/>
                                      </p:to>
                                    </p:set>
                                    <p:anim by="(-#ppt_w*2)" calcmode="lin" valueType="num">
                                      <p:cBhvr rctx="PPT">
                                        <p:cTn id="55" dur="500" autoRev="1" fill="hold">
                                          <p:stCondLst>
                                            <p:cond delay="0"/>
                                          </p:stCondLst>
                                        </p:cTn>
                                        <p:tgtEl>
                                          <p:spTgt spid="3">
                                            <p:txEl>
                                              <p:pRg st="5" end="5"/>
                                            </p:txEl>
                                          </p:spTgt>
                                        </p:tgtEl>
                                        <p:attrNameLst>
                                          <p:attrName>ppt_w</p:attrName>
                                        </p:attrNameLst>
                                      </p:cBhvr>
                                    </p:anim>
                                    <p:anim by="(#ppt_w*0.50)" calcmode="lin" valueType="num">
                                      <p:cBhvr>
                                        <p:cTn id="56" dur="500" decel="50000" autoRev="1" fill="hold">
                                          <p:stCondLst>
                                            <p:cond delay="0"/>
                                          </p:stCondLst>
                                        </p:cTn>
                                        <p:tgtEl>
                                          <p:spTgt spid="3">
                                            <p:txEl>
                                              <p:pRg st="5" end="5"/>
                                            </p:txEl>
                                          </p:spTgt>
                                        </p:tgtEl>
                                        <p:attrNameLst>
                                          <p:attrName>ppt_x</p:attrName>
                                        </p:attrNameLst>
                                      </p:cBhvr>
                                    </p:anim>
                                    <p:anim from="(-#ppt_h/2)" to="(#ppt_y)" calcmode="lin" valueType="num">
                                      <p:cBhvr>
                                        <p:cTn id="57" dur="1000" fill="hold">
                                          <p:stCondLst>
                                            <p:cond delay="0"/>
                                          </p:stCondLst>
                                        </p:cTn>
                                        <p:tgtEl>
                                          <p:spTgt spid="3">
                                            <p:txEl>
                                              <p:pRg st="5" end="5"/>
                                            </p:txEl>
                                          </p:spTgt>
                                        </p:tgtEl>
                                        <p:attrNameLst>
                                          <p:attrName>ppt_y</p:attrName>
                                        </p:attrNameLst>
                                      </p:cBhvr>
                                    </p:anim>
                                    <p:animRot by="21600000">
                                      <p:cBhvr>
                                        <p:cTn id="58" dur="1000" fill="hold">
                                          <p:stCondLst>
                                            <p:cond delay="0"/>
                                          </p:stCondLst>
                                        </p:cTn>
                                        <p:tgtEl>
                                          <p:spTgt spid="3">
                                            <p:txEl>
                                              <p:pRg st="5" end="5"/>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nodeType="clickEffect">
                                  <p:stCondLst>
                                    <p:cond delay="0"/>
                                  </p:stCondLst>
                                  <p:iterate type="lt">
                                    <p:tmPct val="10000"/>
                                  </p:iterate>
                                  <p:childTnLst>
                                    <p:set>
                                      <p:cBhvr>
                                        <p:cTn id="62" dur="1" fill="hold">
                                          <p:stCondLst>
                                            <p:cond delay="0"/>
                                          </p:stCondLst>
                                        </p:cTn>
                                        <p:tgtEl>
                                          <p:spTgt spid="3">
                                            <p:txEl>
                                              <p:pRg st="6" end="6"/>
                                            </p:txEl>
                                          </p:spTgt>
                                        </p:tgtEl>
                                        <p:attrNameLst>
                                          <p:attrName>style.visibility</p:attrName>
                                        </p:attrNameLst>
                                      </p:cBhvr>
                                      <p:to>
                                        <p:strVal val="visible"/>
                                      </p:to>
                                    </p:set>
                                    <p:anim by="(-#ppt_w*2)" calcmode="lin" valueType="num">
                                      <p:cBhvr rctx="PPT">
                                        <p:cTn id="63" dur="500" autoRev="1" fill="hold">
                                          <p:stCondLst>
                                            <p:cond delay="0"/>
                                          </p:stCondLst>
                                        </p:cTn>
                                        <p:tgtEl>
                                          <p:spTgt spid="3">
                                            <p:txEl>
                                              <p:pRg st="6" end="6"/>
                                            </p:txEl>
                                          </p:spTgt>
                                        </p:tgtEl>
                                        <p:attrNameLst>
                                          <p:attrName>ppt_w</p:attrName>
                                        </p:attrNameLst>
                                      </p:cBhvr>
                                    </p:anim>
                                    <p:anim by="(#ppt_w*0.50)" calcmode="lin" valueType="num">
                                      <p:cBhvr>
                                        <p:cTn id="64" dur="500" decel="50000" autoRev="1" fill="hold">
                                          <p:stCondLst>
                                            <p:cond delay="0"/>
                                          </p:stCondLst>
                                        </p:cTn>
                                        <p:tgtEl>
                                          <p:spTgt spid="3">
                                            <p:txEl>
                                              <p:pRg st="6" end="6"/>
                                            </p:txEl>
                                          </p:spTgt>
                                        </p:tgtEl>
                                        <p:attrNameLst>
                                          <p:attrName>ppt_x</p:attrName>
                                        </p:attrNameLst>
                                      </p:cBhvr>
                                    </p:anim>
                                    <p:anim from="(-#ppt_h/2)" to="(#ppt_y)" calcmode="lin" valueType="num">
                                      <p:cBhvr>
                                        <p:cTn id="65" dur="1000" fill="hold">
                                          <p:stCondLst>
                                            <p:cond delay="0"/>
                                          </p:stCondLst>
                                        </p:cTn>
                                        <p:tgtEl>
                                          <p:spTgt spid="3">
                                            <p:txEl>
                                              <p:pRg st="6" end="6"/>
                                            </p:txEl>
                                          </p:spTgt>
                                        </p:tgtEl>
                                        <p:attrNameLst>
                                          <p:attrName>ppt_y</p:attrName>
                                        </p:attrNameLst>
                                      </p:cBhvr>
                                    </p:anim>
                                    <p:animRot by="21600000">
                                      <p:cBhvr>
                                        <p:cTn id="66" dur="1000" fill="hold">
                                          <p:stCondLst>
                                            <p:cond delay="0"/>
                                          </p:stCondLst>
                                        </p:cTn>
                                        <p:tgtEl>
                                          <p:spTgt spid="3">
                                            <p:txEl>
                                              <p:pRg st="6" end="6"/>
                                            </p:txEl>
                                          </p:spTgt>
                                        </p:tgtEl>
                                        <p:attrNameLst>
                                          <p:attrName>r</p:attrName>
                                        </p:attrNameLst>
                                      </p:cBhvr>
                                    </p:animRot>
                                  </p:childTnLst>
                                </p:cTn>
                              </p:par>
                            </p:childTnLst>
                          </p:cTn>
                        </p:par>
                      </p:childTnLst>
                    </p:cTn>
                  </p:par>
                  <p:par>
                    <p:cTn id="67" fill="hold">
                      <p:stCondLst>
                        <p:cond delay="indefinite"/>
                      </p:stCondLst>
                      <p:childTnLst>
                        <p:par>
                          <p:cTn id="68" fill="hold">
                            <p:stCondLst>
                              <p:cond delay="0"/>
                            </p:stCondLst>
                            <p:childTnLst>
                              <p:par>
                                <p:cTn id="69" presetID="56" presetClass="entr" presetSubtype="0" fill="hold" nodeType="clickEffect">
                                  <p:stCondLst>
                                    <p:cond delay="0"/>
                                  </p:stCondLst>
                                  <p:iterate type="lt">
                                    <p:tmPct val="10000"/>
                                  </p:iterate>
                                  <p:childTnLst>
                                    <p:set>
                                      <p:cBhvr>
                                        <p:cTn id="70" dur="1" fill="hold">
                                          <p:stCondLst>
                                            <p:cond delay="0"/>
                                          </p:stCondLst>
                                        </p:cTn>
                                        <p:tgtEl>
                                          <p:spTgt spid="3">
                                            <p:txEl>
                                              <p:pRg st="7" end="7"/>
                                            </p:txEl>
                                          </p:spTgt>
                                        </p:tgtEl>
                                        <p:attrNameLst>
                                          <p:attrName>style.visibility</p:attrName>
                                        </p:attrNameLst>
                                      </p:cBhvr>
                                      <p:to>
                                        <p:strVal val="visible"/>
                                      </p:to>
                                    </p:set>
                                    <p:anim by="(-#ppt_w*2)" calcmode="lin" valueType="num">
                                      <p:cBhvr rctx="PPT">
                                        <p:cTn id="71" dur="500" autoRev="1" fill="hold">
                                          <p:stCondLst>
                                            <p:cond delay="0"/>
                                          </p:stCondLst>
                                        </p:cTn>
                                        <p:tgtEl>
                                          <p:spTgt spid="3">
                                            <p:txEl>
                                              <p:pRg st="7" end="7"/>
                                            </p:txEl>
                                          </p:spTgt>
                                        </p:tgtEl>
                                        <p:attrNameLst>
                                          <p:attrName>ppt_w</p:attrName>
                                        </p:attrNameLst>
                                      </p:cBhvr>
                                    </p:anim>
                                    <p:anim by="(#ppt_w*0.50)" calcmode="lin" valueType="num">
                                      <p:cBhvr>
                                        <p:cTn id="72" dur="500" decel="50000" autoRev="1" fill="hold">
                                          <p:stCondLst>
                                            <p:cond delay="0"/>
                                          </p:stCondLst>
                                        </p:cTn>
                                        <p:tgtEl>
                                          <p:spTgt spid="3">
                                            <p:txEl>
                                              <p:pRg st="7" end="7"/>
                                            </p:txEl>
                                          </p:spTgt>
                                        </p:tgtEl>
                                        <p:attrNameLst>
                                          <p:attrName>ppt_x</p:attrName>
                                        </p:attrNameLst>
                                      </p:cBhvr>
                                    </p:anim>
                                    <p:anim from="(-#ppt_h/2)" to="(#ppt_y)" calcmode="lin" valueType="num">
                                      <p:cBhvr>
                                        <p:cTn id="73" dur="1000" fill="hold">
                                          <p:stCondLst>
                                            <p:cond delay="0"/>
                                          </p:stCondLst>
                                        </p:cTn>
                                        <p:tgtEl>
                                          <p:spTgt spid="3">
                                            <p:txEl>
                                              <p:pRg st="7" end="7"/>
                                            </p:txEl>
                                          </p:spTgt>
                                        </p:tgtEl>
                                        <p:attrNameLst>
                                          <p:attrName>ppt_y</p:attrName>
                                        </p:attrNameLst>
                                      </p:cBhvr>
                                    </p:anim>
                                    <p:animRot by="21600000">
                                      <p:cBhvr>
                                        <p:cTn id="74" dur="1000" fill="hold">
                                          <p:stCondLst>
                                            <p:cond delay="0"/>
                                          </p:stCondLst>
                                        </p:cTn>
                                        <p:tgtEl>
                                          <p:spTgt spid="3">
                                            <p:txEl>
                                              <p:pRg st="7" end="7"/>
                                            </p:txEl>
                                          </p:spTgt>
                                        </p:tgtEl>
                                        <p:attrNameLst>
                                          <p:attrName>r</p:attrName>
                                        </p:attrNameLst>
                                      </p:cBhvr>
                                    </p:animRot>
                                  </p:childTnLst>
                                </p:cTn>
                              </p:par>
                            </p:childTnLst>
                          </p:cTn>
                        </p:par>
                      </p:childTnLst>
                    </p:cTn>
                  </p:par>
                  <p:par>
                    <p:cTn id="75" fill="hold">
                      <p:stCondLst>
                        <p:cond delay="indefinite"/>
                      </p:stCondLst>
                      <p:childTnLst>
                        <p:par>
                          <p:cTn id="76" fill="hold">
                            <p:stCondLst>
                              <p:cond delay="0"/>
                            </p:stCondLst>
                            <p:childTnLst>
                              <p:par>
                                <p:cTn id="77" presetID="56" presetClass="entr" presetSubtype="0" fill="hold" nodeType="clickEffect">
                                  <p:stCondLst>
                                    <p:cond delay="0"/>
                                  </p:stCondLst>
                                  <p:iterate type="lt">
                                    <p:tmPct val="10000"/>
                                  </p:iterate>
                                  <p:childTnLst>
                                    <p:set>
                                      <p:cBhvr>
                                        <p:cTn id="78" dur="1" fill="hold">
                                          <p:stCondLst>
                                            <p:cond delay="0"/>
                                          </p:stCondLst>
                                        </p:cTn>
                                        <p:tgtEl>
                                          <p:spTgt spid="3">
                                            <p:txEl>
                                              <p:pRg st="8" end="8"/>
                                            </p:txEl>
                                          </p:spTgt>
                                        </p:tgtEl>
                                        <p:attrNameLst>
                                          <p:attrName>style.visibility</p:attrName>
                                        </p:attrNameLst>
                                      </p:cBhvr>
                                      <p:to>
                                        <p:strVal val="visible"/>
                                      </p:to>
                                    </p:set>
                                    <p:anim by="(-#ppt_w*2)" calcmode="lin" valueType="num">
                                      <p:cBhvr rctx="PPT">
                                        <p:cTn id="79" dur="500" autoRev="1" fill="hold">
                                          <p:stCondLst>
                                            <p:cond delay="0"/>
                                          </p:stCondLst>
                                        </p:cTn>
                                        <p:tgtEl>
                                          <p:spTgt spid="3">
                                            <p:txEl>
                                              <p:pRg st="8" end="8"/>
                                            </p:txEl>
                                          </p:spTgt>
                                        </p:tgtEl>
                                        <p:attrNameLst>
                                          <p:attrName>ppt_w</p:attrName>
                                        </p:attrNameLst>
                                      </p:cBhvr>
                                    </p:anim>
                                    <p:anim by="(#ppt_w*0.50)" calcmode="lin" valueType="num">
                                      <p:cBhvr>
                                        <p:cTn id="80" dur="500" decel="50000" autoRev="1" fill="hold">
                                          <p:stCondLst>
                                            <p:cond delay="0"/>
                                          </p:stCondLst>
                                        </p:cTn>
                                        <p:tgtEl>
                                          <p:spTgt spid="3">
                                            <p:txEl>
                                              <p:pRg st="8" end="8"/>
                                            </p:txEl>
                                          </p:spTgt>
                                        </p:tgtEl>
                                        <p:attrNameLst>
                                          <p:attrName>ppt_x</p:attrName>
                                        </p:attrNameLst>
                                      </p:cBhvr>
                                    </p:anim>
                                    <p:anim from="(-#ppt_h/2)" to="(#ppt_y)" calcmode="lin" valueType="num">
                                      <p:cBhvr>
                                        <p:cTn id="81" dur="1000" fill="hold">
                                          <p:stCondLst>
                                            <p:cond delay="0"/>
                                          </p:stCondLst>
                                        </p:cTn>
                                        <p:tgtEl>
                                          <p:spTgt spid="3">
                                            <p:txEl>
                                              <p:pRg st="8" end="8"/>
                                            </p:txEl>
                                          </p:spTgt>
                                        </p:tgtEl>
                                        <p:attrNameLst>
                                          <p:attrName>ppt_y</p:attrName>
                                        </p:attrNameLst>
                                      </p:cBhvr>
                                    </p:anim>
                                    <p:animRot by="21600000">
                                      <p:cBhvr>
                                        <p:cTn id="82" dur="1000" fill="hold">
                                          <p:stCondLst>
                                            <p:cond delay="0"/>
                                          </p:stCondLst>
                                        </p:cTn>
                                        <p:tgtEl>
                                          <p:spTgt spid="3">
                                            <p:txEl>
                                              <p:pRg st="8" end="8"/>
                                            </p:txEl>
                                          </p:spTgt>
                                        </p:tgtEl>
                                        <p:attrNameLst>
                                          <p:attrName>r</p:attrName>
                                        </p:attrNameLst>
                                      </p:cBhvr>
                                    </p:animRot>
                                  </p:childTnLst>
                                </p:cTn>
                              </p:par>
                            </p:childTnLst>
                          </p:cTn>
                        </p:par>
                      </p:childTnLst>
                    </p:cTn>
                  </p:par>
                  <p:par>
                    <p:cTn id="83" fill="hold">
                      <p:stCondLst>
                        <p:cond delay="indefinite"/>
                      </p:stCondLst>
                      <p:childTnLst>
                        <p:par>
                          <p:cTn id="84" fill="hold">
                            <p:stCondLst>
                              <p:cond delay="0"/>
                            </p:stCondLst>
                            <p:childTnLst>
                              <p:par>
                                <p:cTn id="85" presetID="56" presetClass="entr" presetSubtype="0" fill="hold" nodeType="clickEffect">
                                  <p:stCondLst>
                                    <p:cond delay="0"/>
                                  </p:stCondLst>
                                  <p:iterate type="lt">
                                    <p:tmPct val="10000"/>
                                  </p:iterate>
                                  <p:childTnLst>
                                    <p:set>
                                      <p:cBhvr>
                                        <p:cTn id="86" dur="1" fill="hold">
                                          <p:stCondLst>
                                            <p:cond delay="0"/>
                                          </p:stCondLst>
                                        </p:cTn>
                                        <p:tgtEl>
                                          <p:spTgt spid="3">
                                            <p:txEl>
                                              <p:pRg st="9" end="9"/>
                                            </p:txEl>
                                          </p:spTgt>
                                        </p:tgtEl>
                                        <p:attrNameLst>
                                          <p:attrName>style.visibility</p:attrName>
                                        </p:attrNameLst>
                                      </p:cBhvr>
                                      <p:to>
                                        <p:strVal val="visible"/>
                                      </p:to>
                                    </p:set>
                                    <p:anim by="(-#ppt_w*2)" calcmode="lin" valueType="num">
                                      <p:cBhvr rctx="PPT">
                                        <p:cTn id="87" dur="500" autoRev="1" fill="hold">
                                          <p:stCondLst>
                                            <p:cond delay="0"/>
                                          </p:stCondLst>
                                        </p:cTn>
                                        <p:tgtEl>
                                          <p:spTgt spid="3">
                                            <p:txEl>
                                              <p:pRg st="9" end="9"/>
                                            </p:txEl>
                                          </p:spTgt>
                                        </p:tgtEl>
                                        <p:attrNameLst>
                                          <p:attrName>ppt_w</p:attrName>
                                        </p:attrNameLst>
                                      </p:cBhvr>
                                    </p:anim>
                                    <p:anim by="(#ppt_w*0.50)" calcmode="lin" valueType="num">
                                      <p:cBhvr>
                                        <p:cTn id="88" dur="500" decel="50000" autoRev="1" fill="hold">
                                          <p:stCondLst>
                                            <p:cond delay="0"/>
                                          </p:stCondLst>
                                        </p:cTn>
                                        <p:tgtEl>
                                          <p:spTgt spid="3">
                                            <p:txEl>
                                              <p:pRg st="9" end="9"/>
                                            </p:txEl>
                                          </p:spTgt>
                                        </p:tgtEl>
                                        <p:attrNameLst>
                                          <p:attrName>ppt_x</p:attrName>
                                        </p:attrNameLst>
                                      </p:cBhvr>
                                    </p:anim>
                                    <p:anim from="(-#ppt_h/2)" to="(#ppt_y)" calcmode="lin" valueType="num">
                                      <p:cBhvr>
                                        <p:cTn id="89" dur="1000" fill="hold">
                                          <p:stCondLst>
                                            <p:cond delay="0"/>
                                          </p:stCondLst>
                                        </p:cTn>
                                        <p:tgtEl>
                                          <p:spTgt spid="3">
                                            <p:txEl>
                                              <p:pRg st="9" end="9"/>
                                            </p:txEl>
                                          </p:spTgt>
                                        </p:tgtEl>
                                        <p:attrNameLst>
                                          <p:attrName>ppt_y</p:attrName>
                                        </p:attrNameLst>
                                      </p:cBhvr>
                                    </p:anim>
                                    <p:animRot by="21600000">
                                      <p:cBhvr>
                                        <p:cTn id="90" dur="1000" fill="hold">
                                          <p:stCondLst>
                                            <p:cond delay="0"/>
                                          </p:stCondLst>
                                        </p:cTn>
                                        <p:tgtEl>
                                          <p:spTgt spid="3">
                                            <p:txEl>
                                              <p:pRg st="9" end="9"/>
                                            </p:txEl>
                                          </p:spTgt>
                                        </p:tgtEl>
                                        <p:attrNameLst>
                                          <p:attrName>r</p:attrName>
                                        </p:attrNameLst>
                                      </p:cBhvr>
                                    </p:animRot>
                                  </p:childTnLst>
                                </p:cTn>
                              </p:par>
                            </p:childTnLst>
                          </p:cTn>
                        </p:par>
                      </p:childTnLst>
                    </p:cTn>
                  </p:par>
                  <p:par>
                    <p:cTn id="91" fill="hold">
                      <p:stCondLst>
                        <p:cond delay="indefinite"/>
                      </p:stCondLst>
                      <p:childTnLst>
                        <p:par>
                          <p:cTn id="92" fill="hold">
                            <p:stCondLst>
                              <p:cond delay="0"/>
                            </p:stCondLst>
                            <p:childTnLst>
                              <p:par>
                                <p:cTn id="93" presetID="56" presetClass="entr" presetSubtype="0" fill="hold" nodeType="clickEffect">
                                  <p:stCondLst>
                                    <p:cond delay="0"/>
                                  </p:stCondLst>
                                  <p:iterate type="lt">
                                    <p:tmPct val="10000"/>
                                  </p:iterate>
                                  <p:childTnLst>
                                    <p:set>
                                      <p:cBhvr>
                                        <p:cTn id="94" dur="1" fill="hold">
                                          <p:stCondLst>
                                            <p:cond delay="0"/>
                                          </p:stCondLst>
                                        </p:cTn>
                                        <p:tgtEl>
                                          <p:spTgt spid="3">
                                            <p:txEl>
                                              <p:pRg st="10" end="10"/>
                                            </p:txEl>
                                          </p:spTgt>
                                        </p:tgtEl>
                                        <p:attrNameLst>
                                          <p:attrName>style.visibility</p:attrName>
                                        </p:attrNameLst>
                                      </p:cBhvr>
                                      <p:to>
                                        <p:strVal val="visible"/>
                                      </p:to>
                                    </p:set>
                                    <p:anim by="(-#ppt_w*2)" calcmode="lin" valueType="num">
                                      <p:cBhvr rctx="PPT">
                                        <p:cTn id="95" dur="500" autoRev="1" fill="hold">
                                          <p:stCondLst>
                                            <p:cond delay="0"/>
                                          </p:stCondLst>
                                        </p:cTn>
                                        <p:tgtEl>
                                          <p:spTgt spid="3">
                                            <p:txEl>
                                              <p:pRg st="10" end="10"/>
                                            </p:txEl>
                                          </p:spTgt>
                                        </p:tgtEl>
                                        <p:attrNameLst>
                                          <p:attrName>ppt_w</p:attrName>
                                        </p:attrNameLst>
                                      </p:cBhvr>
                                    </p:anim>
                                    <p:anim by="(#ppt_w*0.50)" calcmode="lin" valueType="num">
                                      <p:cBhvr>
                                        <p:cTn id="96" dur="500" decel="50000" autoRev="1" fill="hold">
                                          <p:stCondLst>
                                            <p:cond delay="0"/>
                                          </p:stCondLst>
                                        </p:cTn>
                                        <p:tgtEl>
                                          <p:spTgt spid="3">
                                            <p:txEl>
                                              <p:pRg st="10" end="10"/>
                                            </p:txEl>
                                          </p:spTgt>
                                        </p:tgtEl>
                                        <p:attrNameLst>
                                          <p:attrName>ppt_x</p:attrName>
                                        </p:attrNameLst>
                                      </p:cBhvr>
                                    </p:anim>
                                    <p:anim from="(-#ppt_h/2)" to="(#ppt_y)" calcmode="lin" valueType="num">
                                      <p:cBhvr>
                                        <p:cTn id="97" dur="1000" fill="hold">
                                          <p:stCondLst>
                                            <p:cond delay="0"/>
                                          </p:stCondLst>
                                        </p:cTn>
                                        <p:tgtEl>
                                          <p:spTgt spid="3">
                                            <p:txEl>
                                              <p:pRg st="10" end="10"/>
                                            </p:txEl>
                                          </p:spTgt>
                                        </p:tgtEl>
                                        <p:attrNameLst>
                                          <p:attrName>ppt_y</p:attrName>
                                        </p:attrNameLst>
                                      </p:cBhvr>
                                    </p:anim>
                                    <p:animRot by="21600000">
                                      <p:cBhvr>
                                        <p:cTn id="98" dur="1000" fill="hold">
                                          <p:stCondLst>
                                            <p:cond delay="0"/>
                                          </p:stCondLst>
                                        </p:cTn>
                                        <p:tgtEl>
                                          <p:spTgt spid="3">
                                            <p:txEl>
                                              <p:pRg st="10" end="1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2C5A2B4A-679B-4C91-9549-A0A1BF06208E}" type="datetime1">
              <a:rPr lang="fr-FR" sz="1600" b="1" smtClean="0"/>
              <a:t>23/02/2019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2" name="Rectangle 1"/>
          <p:cNvSpPr/>
          <p:nvPr/>
        </p:nvSpPr>
        <p:spPr>
          <a:xfrm>
            <a:off x="1325217" y="874442"/>
            <a:ext cx="9541565" cy="5078313"/>
          </a:xfrm>
          <a:prstGeom prst="rect">
            <a:avLst/>
          </a:prstGeom>
        </p:spPr>
        <p:txBody>
          <a:bodyPr wrap="square">
            <a:spAutoFit/>
          </a:bodyPr>
          <a:lstStyle/>
          <a:p>
            <a:r>
              <a:rPr lang="fr-FR" sz="5400" b="1" dirty="0">
                <a:ln>
                  <a:solidFill>
                    <a:srgbClr val="FF0000"/>
                  </a:solidFill>
                </a:ln>
              </a:rPr>
              <a:t>Pour se mettre en forme il se  met à picoler, il se fait sucer, il baise  à  droite et  à gauche avec plusieurs femmes et couples</a:t>
            </a:r>
            <a:r>
              <a:rPr lang="fr-FR" sz="5400" b="1" dirty="0" smtClean="0">
                <a:ln>
                  <a:solidFill>
                    <a:srgbClr val="FF0000"/>
                  </a:solidFill>
                </a:ln>
              </a:rPr>
              <a:t>. Ben oui comme au pays  à Bousbir ? Car il est en France !</a:t>
            </a:r>
            <a:endParaRPr lang="fr-FR" sz="5400" b="1" dirty="0">
              <a:ln>
                <a:solidFill>
                  <a:srgbClr val="FF0000"/>
                </a:solidFill>
              </a:ln>
            </a:endParaRPr>
          </a:p>
        </p:txBody>
      </p:sp>
    </p:spTree>
    <p:extLst>
      <p:ext uri="{BB962C8B-B14F-4D97-AF65-F5344CB8AC3E}">
        <p14:creationId xmlns:p14="http://schemas.microsoft.com/office/powerpoint/2010/main" val="12840125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C57664A9-29F4-4764-A9F9-2C2B2D1BE100}" type="datetime1">
              <a:rPr lang="fr-FR" sz="1600" b="1" smtClean="0"/>
              <a:t>23/02/2019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3047998" y="2136338"/>
            <a:ext cx="6096000" cy="2585323"/>
          </a:xfrm>
          <a:prstGeom prst="rect">
            <a:avLst/>
          </a:prstGeom>
        </p:spPr>
        <p:txBody>
          <a:bodyPr>
            <a:spAutoFit/>
          </a:bodyPr>
          <a:lstStyle/>
          <a:p>
            <a:r>
              <a:rPr lang="fr-FR" sz="5400" b="1" dirty="0">
                <a:ln>
                  <a:solidFill>
                    <a:srgbClr val="FF0000"/>
                  </a:solidFill>
                </a:ln>
              </a:rPr>
              <a:t>Mais, dans la foulée, il se fait aussi </a:t>
            </a:r>
          </a:p>
          <a:p>
            <a:r>
              <a:rPr lang="fr-FR" sz="5400" b="1" dirty="0">
                <a:ln>
                  <a:solidFill>
                    <a:srgbClr val="FF0000"/>
                  </a:solidFill>
                </a:ln>
              </a:rPr>
              <a:t>sodomiser.</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2521B3D5-32D3-4C03-8B40-BCF04531DAB6}" type="datetime1">
              <a:rPr lang="fr-FR" sz="1600" b="1" smtClean="0"/>
              <a:t>23/02/2019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pic>
        <p:nvPicPr>
          <p:cNvPr id="9" name="Image 8"/>
          <p:cNvPicPr>
            <a:picLocks noChangeAspect="1"/>
          </p:cNvPicPr>
          <p:nvPr/>
        </p:nvPicPr>
        <p:blipFill>
          <a:blip r:embed="rId3"/>
          <a:stretch>
            <a:fillRect/>
          </a:stretch>
        </p:blipFill>
        <p:spPr>
          <a:xfrm>
            <a:off x="1479665" y="421336"/>
            <a:ext cx="9144000" cy="6074230"/>
          </a:xfrm>
          <a:prstGeom prst="rect">
            <a:avLst/>
          </a:prstGeom>
          <a:effectLst>
            <a:softEdge rad="127000"/>
          </a:effectLst>
        </p:spPr>
      </p:pic>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8" name="Rectangle 7"/>
          <p:cNvSpPr/>
          <p:nvPr/>
        </p:nvSpPr>
        <p:spPr>
          <a:xfrm>
            <a:off x="1205948" y="1324925"/>
            <a:ext cx="10005391" cy="4247317"/>
          </a:xfrm>
          <a:prstGeom prst="rect">
            <a:avLst/>
          </a:prstGeom>
        </p:spPr>
        <p:txBody>
          <a:bodyPr wrap="square">
            <a:spAutoFit/>
          </a:bodyPr>
          <a:lstStyle/>
          <a:p>
            <a:r>
              <a:rPr lang="fr-FR" sz="5400" b="1" dirty="0">
                <a:ln>
                  <a:solidFill>
                    <a:srgbClr val="FF0000"/>
                  </a:solidFill>
                </a:ln>
              </a:rPr>
              <a:t>Le lendemain, il commence à avoir des remords et il va à la mosquée  voir  un imam pour confesser ses péchés et obtenir le pardon.</a:t>
            </a:r>
          </a:p>
        </p:txBody>
      </p:sp>
    </p:spTree>
    <p:extLst>
      <p:ext uri="{BB962C8B-B14F-4D97-AF65-F5344CB8AC3E}">
        <p14:creationId xmlns:p14="http://schemas.microsoft.com/office/powerpoint/2010/main" val="18843080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4AC0B5C5-0251-4A36-9298-8FA32563E00E}" type="datetime1">
              <a:rPr lang="fr-FR" sz="1600" b="1" smtClean="0"/>
              <a:t>23/02/2019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1139685" y="925224"/>
            <a:ext cx="9912626" cy="5078313"/>
          </a:xfrm>
          <a:prstGeom prst="rect">
            <a:avLst/>
          </a:prstGeom>
        </p:spPr>
        <p:txBody>
          <a:bodyPr wrap="square">
            <a:spAutoFit/>
          </a:bodyPr>
          <a:lstStyle/>
          <a:p>
            <a:r>
              <a:rPr lang="fr-FR" sz="5400" b="1" dirty="0">
                <a:ln>
                  <a:solidFill>
                    <a:srgbClr val="FF0000"/>
                  </a:solidFill>
                </a:ln>
              </a:rPr>
              <a:t>Il commence à raconter :</a:t>
            </a:r>
          </a:p>
          <a:p>
            <a:r>
              <a:rPr lang="fr-FR" sz="5400" b="1" dirty="0">
                <a:ln>
                  <a:solidFill>
                    <a:srgbClr val="FF0000"/>
                  </a:solidFill>
                </a:ln>
              </a:rPr>
              <a:t>	 " Je suis allé dans une boîte d'échangistes...J'ai bu de l'alcool… J'ai  couché avec d'autres femmes que la mienne… Et je me suis fait sodomiser ...... "</a:t>
            </a:r>
          </a:p>
        </p:txBody>
      </p:sp>
    </p:spTree>
    <p:extLst>
      <p:ext uri="{BB962C8B-B14F-4D97-AF65-F5344CB8AC3E}">
        <p14:creationId xmlns:p14="http://schemas.microsoft.com/office/powerpoint/2010/main" val="39237154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497C9816-6844-4EEC-86D2-DC4B10562DA2}" type="datetime1">
              <a:rPr lang="fr-FR" sz="1600" b="1" smtClean="0"/>
              <a:t>23/02/2019</a:t>
            </a:fld>
            <a:endParaRPr lang="fr-FR" sz="1600" b="1" dirty="0"/>
          </a:p>
        </p:txBody>
      </p:sp>
      <p:pic>
        <p:nvPicPr>
          <p:cNvPr id="8" name="Image 7"/>
          <p:cNvPicPr>
            <a:picLocks noChangeAspect="1"/>
          </p:cNvPicPr>
          <p:nvPr/>
        </p:nvPicPr>
        <p:blipFill>
          <a:blip r:embed="rId3"/>
          <a:stretch>
            <a:fillRect/>
          </a:stretch>
        </p:blipFill>
        <p:spPr>
          <a:xfrm>
            <a:off x="373734" y="453694"/>
            <a:ext cx="11444531" cy="6008379"/>
          </a:xfrm>
          <a:prstGeom prst="rect">
            <a:avLst/>
          </a:prstGeom>
          <a:effectLst>
            <a:softEdge rad="127000"/>
          </a:effectLst>
        </p:spPr>
      </p:pic>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1166191" y="1324925"/>
            <a:ext cx="9859618" cy="4247317"/>
          </a:xfrm>
          <a:prstGeom prst="rect">
            <a:avLst/>
          </a:prstGeom>
        </p:spPr>
        <p:txBody>
          <a:bodyPr wrap="square">
            <a:spAutoFit/>
          </a:bodyPr>
          <a:lstStyle/>
          <a:p>
            <a:r>
              <a:rPr lang="fr-FR" sz="5400" b="1" dirty="0">
                <a:ln>
                  <a:solidFill>
                    <a:srgbClr val="FF0000"/>
                  </a:solidFill>
                </a:ln>
              </a:rPr>
              <a:t>L'imam lui dit que c'est extrêmement grave et que s'il veut se faire pardonner , il faut qu'il revienne le lendemain                avec 15 000 euros.</a:t>
            </a:r>
          </a:p>
        </p:txBody>
      </p:sp>
    </p:spTree>
    <p:extLst>
      <p:ext uri="{BB962C8B-B14F-4D97-AF65-F5344CB8AC3E}">
        <p14:creationId xmlns:p14="http://schemas.microsoft.com/office/powerpoint/2010/main" val="39801519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EEF499C2-3627-40F7-A8C2-FEC3733BF12F}" type="datetime1">
              <a:rPr lang="fr-FR" sz="1600" b="1" smtClean="0"/>
              <a:t>23/02/2019</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1360" y="423411"/>
            <a:ext cx="11449280" cy="6011177"/>
          </a:xfrm>
          <a:prstGeom prst="rect">
            <a:avLst/>
          </a:prstGeom>
        </p:spPr>
      </p:pic>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1219200" y="1294419"/>
            <a:ext cx="9753600" cy="4247317"/>
          </a:xfrm>
          <a:prstGeom prst="rect">
            <a:avLst/>
          </a:prstGeom>
        </p:spPr>
        <p:txBody>
          <a:bodyPr wrap="square">
            <a:spAutoFit/>
          </a:bodyPr>
          <a:lstStyle/>
          <a:p>
            <a:r>
              <a:rPr lang="fr-FR" sz="5400" b="1" dirty="0">
                <a:ln>
                  <a:solidFill>
                    <a:srgbClr val="FF0000"/>
                  </a:solidFill>
                </a:ln>
              </a:rPr>
              <a:t>Le  mec part assez content parce qu'il va obtenir l'absolution,     mais commence  quand même à réfléchir au montant de la somme...</a:t>
            </a:r>
          </a:p>
        </p:txBody>
      </p:sp>
    </p:spTree>
    <p:extLst>
      <p:ext uri="{BB962C8B-B14F-4D97-AF65-F5344CB8AC3E}">
        <p14:creationId xmlns:p14="http://schemas.microsoft.com/office/powerpoint/2010/main" val="26345822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pic>
        <p:nvPicPr>
          <p:cNvPr id="8" name="Image 7"/>
          <p:cNvPicPr>
            <a:picLocks noChangeAspect="1"/>
          </p:cNvPicPr>
          <p:nvPr/>
        </p:nvPicPr>
        <p:blipFill>
          <a:blip r:embed="rId3"/>
          <a:stretch>
            <a:fillRect/>
          </a:stretch>
        </p:blipFill>
        <p:spPr>
          <a:xfrm>
            <a:off x="0" y="380999"/>
            <a:ext cx="12162144" cy="6081073"/>
          </a:xfrm>
          <a:prstGeom prst="rect">
            <a:avLst/>
          </a:prstGeom>
          <a:effectLst>
            <a:softEdge rad="127000"/>
          </a:effectLst>
        </p:spPr>
      </p:pic>
      <p:sp>
        <p:nvSpPr>
          <p:cNvPr id="5" name="Espace réservé de la date 4"/>
          <p:cNvSpPr>
            <a:spLocks noGrp="1"/>
          </p:cNvSpPr>
          <p:nvPr>
            <p:ph type="dt" sz="half" idx="10"/>
          </p:nvPr>
        </p:nvSpPr>
        <p:spPr>
          <a:xfrm>
            <a:off x="0" y="0"/>
            <a:ext cx="2743200" cy="365125"/>
          </a:xfrm>
        </p:spPr>
        <p:txBody>
          <a:bodyPr/>
          <a:lstStyle/>
          <a:p>
            <a:fld id="{280B7682-32F4-4656-B4DC-14DE7C0E7ECA}" type="datetime1">
              <a:rPr lang="fr-FR" sz="1600" b="1" smtClean="0"/>
              <a:t>23/02/2019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2" name="Rectangle 1"/>
          <p:cNvSpPr/>
          <p:nvPr/>
        </p:nvSpPr>
        <p:spPr>
          <a:xfrm>
            <a:off x="1045419" y="1279233"/>
            <a:ext cx="9965635" cy="4247317"/>
          </a:xfrm>
          <a:prstGeom prst="rect">
            <a:avLst/>
          </a:prstGeom>
        </p:spPr>
        <p:txBody>
          <a:bodyPr wrap="square">
            <a:spAutoFit/>
          </a:bodyPr>
          <a:lstStyle/>
          <a:p>
            <a:r>
              <a:rPr lang="fr-FR" sz="5400" b="1" dirty="0">
                <a:ln>
                  <a:solidFill>
                    <a:srgbClr val="FF0000"/>
                  </a:solidFill>
                </a:ln>
              </a:rPr>
              <a:t>Sur le chemin il voit une église et il se dit que, même si ce n'est pas sa religion, peut-être qu'il va obtenir l'absolution de ses péchés pour un prix moins élevé.</a:t>
            </a:r>
          </a:p>
        </p:txBody>
      </p:sp>
    </p:spTree>
    <p:extLst>
      <p:ext uri="{BB962C8B-B14F-4D97-AF65-F5344CB8AC3E}">
        <p14:creationId xmlns:p14="http://schemas.microsoft.com/office/powerpoint/2010/main" val="22468160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02BE5CE-0F68-4442-8666-147DB47AC3CF}" type="datetime1">
              <a:rPr lang="fr-FR" sz="1600" b="1" smtClean="0"/>
              <a:t>23/02/2019</a:t>
            </a:fld>
            <a:endParaRPr lang="fr-FR" sz="1600" b="1" dirty="0"/>
          </a:p>
        </p:txBody>
      </p:sp>
      <p:pic>
        <p:nvPicPr>
          <p:cNvPr id="8" name="Image 7"/>
          <p:cNvPicPr>
            <a:picLocks noChangeAspect="1"/>
          </p:cNvPicPr>
          <p:nvPr/>
        </p:nvPicPr>
        <p:blipFill>
          <a:blip r:embed="rId3"/>
          <a:stretch>
            <a:fillRect/>
          </a:stretch>
        </p:blipFill>
        <p:spPr>
          <a:xfrm>
            <a:off x="-13444" y="676109"/>
            <a:ext cx="12104223" cy="5558435"/>
          </a:xfrm>
          <a:prstGeom prst="rect">
            <a:avLst/>
          </a:prstGeom>
          <a:effectLst>
            <a:softEdge rad="127000"/>
          </a:effectLst>
        </p:spPr>
      </p:pic>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3" name="Rectangle 2"/>
          <p:cNvSpPr/>
          <p:nvPr/>
        </p:nvSpPr>
        <p:spPr>
          <a:xfrm>
            <a:off x="1060174" y="453694"/>
            <a:ext cx="10084904" cy="5909310"/>
          </a:xfrm>
          <a:prstGeom prst="rect">
            <a:avLst/>
          </a:prstGeom>
        </p:spPr>
        <p:txBody>
          <a:bodyPr wrap="square">
            <a:spAutoFit/>
          </a:bodyPr>
          <a:lstStyle/>
          <a:p>
            <a:r>
              <a:rPr lang="fr-FR" sz="5400" b="1" dirty="0">
                <a:ln>
                  <a:solidFill>
                    <a:srgbClr val="FF0000"/>
                  </a:solidFill>
                </a:ln>
              </a:rPr>
              <a:t>Il va voir le curé dans le confessionnal et il commence à raconter :</a:t>
            </a:r>
          </a:p>
          <a:p>
            <a:r>
              <a:rPr lang="fr-FR" sz="5400" b="1" dirty="0">
                <a:ln>
                  <a:solidFill>
                    <a:srgbClr val="FF0000"/>
                  </a:solidFill>
                </a:ln>
              </a:rPr>
              <a:t>	Le curé lui dit " Si tu veux le pardon pour tout ce que t'as fait, tu dois revenir demain avec 10 000 euros... "</a:t>
            </a:r>
          </a:p>
        </p:txBody>
      </p:sp>
    </p:spTree>
    <p:extLst>
      <p:ext uri="{BB962C8B-B14F-4D97-AF65-F5344CB8AC3E}">
        <p14:creationId xmlns:p14="http://schemas.microsoft.com/office/powerpoint/2010/main" val="33054475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00ADF640-4036-411C-AF34-4B979F6F73FB}" type="datetime1">
              <a:rPr lang="fr-FR" sz="1600" b="1" smtClean="0"/>
              <a:t>23/02/2019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pic>
        <p:nvPicPr>
          <p:cNvPr id="8" name="Image 7"/>
          <p:cNvPicPr>
            <a:picLocks noChangeAspect="1"/>
          </p:cNvPicPr>
          <p:nvPr/>
        </p:nvPicPr>
        <p:blipFill>
          <a:blip r:embed="rId3"/>
          <a:stretch>
            <a:fillRect/>
          </a:stretch>
        </p:blipFill>
        <p:spPr>
          <a:xfrm>
            <a:off x="1895302" y="320040"/>
            <a:ext cx="8345978" cy="6259484"/>
          </a:xfrm>
          <a:prstGeom prst="rect">
            <a:avLst/>
          </a:prstGeom>
          <a:effectLst>
            <a:softEdge rad="127000"/>
          </a:effectLst>
        </p:spPr>
      </p:pic>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3" name="Rectangle 2"/>
          <p:cNvSpPr/>
          <p:nvPr/>
        </p:nvSpPr>
        <p:spPr>
          <a:xfrm>
            <a:off x="875605" y="874442"/>
            <a:ext cx="10440785" cy="5078313"/>
          </a:xfrm>
          <a:prstGeom prst="rect">
            <a:avLst/>
          </a:prstGeom>
        </p:spPr>
        <p:txBody>
          <a:bodyPr wrap="square">
            <a:spAutoFit/>
          </a:bodyPr>
          <a:lstStyle/>
          <a:p>
            <a:r>
              <a:rPr lang="fr-FR" sz="5400" b="1" dirty="0" smtClean="0">
                <a:ln>
                  <a:solidFill>
                    <a:srgbClr val="FF0000"/>
                  </a:solidFill>
                </a:ln>
              </a:rPr>
              <a:t>Le Marocain </a:t>
            </a:r>
            <a:r>
              <a:rPr lang="fr-FR" sz="5400" b="1" dirty="0">
                <a:ln>
                  <a:solidFill>
                    <a:srgbClr val="FF0000"/>
                  </a:solidFill>
                </a:ln>
              </a:rPr>
              <a:t>s'en va encore plus content mais, sur le chemin, il voit une synagogue et se dit que les juifs sont très forts en affaires et, qui</a:t>
            </a:r>
            <a:br>
              <a:rPr lang="fr-FR" sz="5400" b="1" dirty="0">
                <a:ln>
                  <a:solidFill>
                    <a:srgbClr val="FF0000"/>
                  </a:solidFill>
                </a:ln>
              </a:rPr>
            </a:br>
            <a:r>
              <a:rPr lang="fr-FR" sz="5400" b="1" dirty="0">
                <a:ln>
                  <a:solidFill>
                    <a:srgbClr val="FF0000"/>
                  </a:solidFill>
                </a:ln>
              </a:rPr>
              <a:t>sait, peut-être qu'il va s'en sortir avec un prix plus intéressant.</a:t>
            </a:r>
          </a:p>
        </p:txBody>
      </p:sp>
    </p:spTree>
    <p:extLst>
      <p:ext uri="{BB962C8B-B14F-4D97-AF65-F5344CB8AC3E}">
        <p14:creationId xmlns:p14="http://schemas.microsoft.com/office/powerpoint/2010/main" val="27692431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3F69DEE5-08AC-4A02-8582-2A30DDF8B371}" type="datetime1">
              <a:rPr lang="fr-FR" sz="1600" b="1" smtClean="0"/>
              <a:t>23/02/2019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pic>
        <p:nvPicPr>
          <p:cNvPr id="8" name="Image 7"/>
          <p:cNvPicPr>
            <a:picLocks noChangeAspect="1"/>
          </p:cNvPicPr>
          <p:nvPr/>
        </p:nvPicPr>
        <p:blipFill>
          <a:blip r:embed="rId3"/>
          <a:stretch>
            <a:fillRect/>
          </a:stretch>
        </p:blipFill>
        <p:spPr>
          <a:xfrm>
            <a:off x="1165135" y="365125"/>
            <a:ext cx="9802123" cy="6096948"/>
          </a:xfrm>
          <a:prstGeom prst="rect">
            <a:avLst/>
          </a:prstGeom>
          <a:effectLst>
            <a:softEdge rad="127000"/>
          </a:effectLst>
        </p:spPr>
      </p:pic>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sp>
        <p:nvSpPr>
          <p:cNvPr id="3" name="Rectangle 2"/>
          <p:cNvSpPr/>
          <p:nvPr/>
        </p:nvSpPr>
        <p:spPr>
          <a:xfrm>
            <a:off x="335278" y="493929"/>
            <a:ext cx="11521440" cy="5909310"/>
          </a:xfrm>
          <a:prstGeom prst="rect">
            <a:avLst/>
          </a:prstGeom>
        </p:spPr>
        <p:txBody>
          <a:bodyPr wrap="square">
            <a:spAutoFit/>
          </a:bodyPr>
          <a:lstStyle/>
          <a:p>
            <a:r>
              <a:rPr lang="fr-FR" sz="5400" b="1" dirty="0">
                <a:ln>
                  <a:solidFill>
                    <a:srgbClr val="FF0000"/>
                  </a:solidFill>
                </a:ln>
              </a:rPr>
              <a:t>" Rabbi, je sais ce n'est pas ma religion, mais peut être que je trouverai chez vous le pardon, parce que je suis allé dans une boîte d'échangistes...j'ai bu de l'alcool .... j'ai couché avec plein d'autres femmes que la mienne ...et je me suis fait sodomiser ..... "</a:t>
            </a:r>
          </a:p>
        </p:txBody>
      </p:sp>
    </p:spTree>
    <p:extLst>
      <p:ext uri="{BB962C8B-B14F-4D97-AF65-F5344CB8AC3E}">
        <p14:creationId xmlns:p14="http://schemas.microsoft.com/office/powerpoint/2010/main" val="9026358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2373" t="193" r="2994"/>
          <a:stretch/>
        </p:blipFill>
        <p:spPr>
          <a:xfrm>
            <a:off x="13252" y="13252"/>
            <a:ext cx="12152244" cy="6844748"/>
          </a:xfrm>
          <a:prstGeom prst="rect">
            <a:avLst/>
          </a:prstGeom>
          <a:effectLst>
            <a:softEdge rad="127000"/>
          </a:effectLst>
        </p:spPr>
      </p:pic>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49A8984D-BE38-4BC5-801C-A5490A8D9870}" type="datetime1">
              <a:rPr lang="fr-FR" sz="1600" b="1" smtClean="0"/>
              <a:t>23/02/2019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3" name="Rectangle 2"/>
          <p:cNvSpPr/>
          <p:nvPr/>
        </p:nvSpPr>
        <p:spPr>
          <a:xfrm>
            <a:off x="709350" y="874442"/>
            <a:ext cx="10773295" cy="5078313"/>
          </a:xfrm>
          <a:prstGeom prst="rect">
            <a:avLst/>
          </a:prstGeom>
        </p:spPr>
        <p:txBody>
          <a:bodyPr wrap="square">
            <a:spAutoFit/>
          </a:bodyPr>
          <a:lstStyle/>
          <a:p>
            <a:r>
              <a:rPr lang="fr-FR" sz="5400" b="1" dirty="0">
                <a:ln>
                  <a:solidFill>
                    <a:srgbClr val="FF0000"/>
                  </a:solidFill>
                </a:ln>
              </a:rPr>
              <a:t>Le rabbin lui dit :</a:t>
            </a:r>
            <a:br>
              <a:rPr lang="fr-FR" sz="5400" b="1" dirty="0">
                <a:ln>
                  <a:solidFill>
                    <a:srgbClr val="FF0000"/>
                  </a:solidFill>
                </a:ln>
              </a:rPr>
            </a:br>
            <a:r>
              <a:rPr lang="fr-FR" sz="5400" b="1" dirty="0">
                <a:ln>
                  <a:solidFill>
                    <a:srgbClr val="FF0000"/>
                  </a:solidFill>
                </a:ln>
              </a:rPr>
              <a:t> " Aucun problème, tu reviens demain avec quelques bouteilles de Fanta, quelques bouteilles de Coca et quelques paquets de petits gâteaux...</a:t>
            </a:r>
          </a:p>
        </p:txBody>
      </p:sp>
    </p:spTree>
    <p:extLst>
      <p:ext uri="{BB962C8B-B14F-4D97-AF65-F5344CB8AC3E}">
        <p14:creationId xmlns:p14="http://schemas.microsoft.com/office/powerpoint/2010/main" val="16223524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3727F82F-3EA7-4D3E-8B83-7222710D2368}" type="datetime1">
              <a:rPr lang="fr-FR" sz="1600" b="1" smtClean="0"/>
              <a:t>23/02/2019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22926" y="301481"/>
            <a:ext cx="8346147" cy="6255038"/>
          </a:xfrm>
          <a:prstGeom prst="rect">
            <a:avLst/>
          </a:prstGeom>
        </p:spPr>
      </p:pic>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sp>
        <p:nvSpPr>
          <p:cNvPr id="8" name="Rectangle 7"/>
          <p:cNvSpPr/>
          <p:nvPr/>
        </p:nvSpPr>
        <p:spPr>
          <a:xfrm>
            <a:off x="365759" y="400110"/>
            <a:ext cx="11725019" cy="5909310"/>
          </a:xfrm>
          <a:prstGeom prst="rect">
            <a:avLst/>
          </a:prstGeom>
        </p:spPr>
        <p:txBody>
          <a:bodyPr wrap="square">
            <a:spAutoFit/>
          </a:bodyPr>
          <a:lstStyle/>
          <a:p>
            <a:r>
              <a:rPr lang="fr-FR" sz="5400" b="1" dirty="0" smtClean="0">
                <a:ln>
                  <a:solidFill>
                    <a:srgbClr val="FF0000"/>
                  </a:solidFill>
                </a:ln>
              </a:rPr>
              <a:t>Le Marocain </a:t>
            </a:r>
            <a:r>
              <a:rPr lang="fr-FR" sz="5400" b="1" dirty="0">
                <a:ln>
                  <a:solidFill>
                    <a:srgbClr val="FF0000"/>
                  </a:solidFill>
                </a:ln>
              </a:rPr>
              <a:t>est quand même assez étonné et demande </a:t>
            </a:r>
            <a:r>
              <a:rPr lang="fr-FR" sz="5400" b="1" dirty="0" smtClean="0">
                <a:ln>
                  <a:solidFill>
                    <a:srgbClr val="FF0000"/>
                  </a:solidFill>
                </a:ln>
              </a:rPr>
              <a:t>:</a:t>
            </a:r>
            <a:r>
              <a:rPr lang="fr-FR" sz="5400" b="1" dirty="0">
                <a:ln>
                  <a:solidFill>
                    <a:srgbClr val="FF0000"/>
                  </a:solidFill>
                </a:ln>
              </a:rPr>
              <a:t/>
            </a:r>
            <a:br>
              <a:rPr lang="fr-FR" sz="5400" b="1" dirty="0">
                <a:ln>
                  <a:solidFill>
                    <a:srgbClr val="FF0000"/>
                  </a:solidFill>
                </a:ln>
              </a:rPr>
            </a:br>
            <a:r>
              <a:rPr lang="fr-FR" sz="5400" b="1" dirty="0">
                <a:ln>
                  <a:solidFill>
                    <a:srgbClr val="FF0000"/>
                  </a:solidFill>
                </a:ln>
              </a:rPr>
              <a:t> " C'est tout ce que je dois faire pour me faire pardonner, parce que  l'imam me demandait 15 000 euros et le curé 10 000...                    </a:t>
            </a:r>
            <a:endParaRPr lang="fr-FR" sz="5400" b="1" dirty="0" smtClean="0">
              <a:ln>
                <a:solidFill>
                  <a:srgbClr val="FF0000"/>
                </a:solidFill>
              </a:ln>
            </a:endParaRPr>
          </a:p>
          <a:p>
            <a:r>
              <a:rPr lang="fr-FR" sz="5400" b="1" dirty="0" smtClean="0">
                <a:ln>
                  <a:solidFill>
                    <a:srgbClr val="FF0000"/>
                  </a:solidFill>
                </a:ln>
              </a:rPr>
              <a:t>Vous </a:t>
            </a:r>
            <a:r>
              <a:rPr lang="fr-FR" sz="5400" b="1" dirty="0">
                <a:ln>
                  <a:solidFill>
                    <a:srgbClr val="FF0000"/>
                  </a:solidFill>
                </a:ln>
              </a:rPr>
              <a:t>êtes sûr , rabbi? "</a:t>
            </a:r>
          </a:p>
        </p:txBody>
      </p:sp>
    </p:spTree>
    <p:extLst>
      <p:ext uri="{BB962C8B-B14F-4D97-AF65-F5344CB8AC3E}">
        <p14:creationId xmlns:p14="http://schemas.microsoft.com/office/powerpoint/2010/main" val="19653616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6DA397CB-72F7-4E4E-B749-E590969C8D8D}" type="datetime1">
              <a:rPr lang="fr-FR" sz="1600" b="1" smtClean="0"/>
              <a:t>23/02/2019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22926" y="301481"/>
            <a:ext cx="8346147" cy="6255038"/>
          </a:xfrm>
          <a:prstGeom prst="rect">
            <a:avLst/>
          </a:prstGeom>
        </p:spPr>
      </p:pic>
      <p:sp>
        <p:nvSpPr>
          <p:cNvPr id="2" name="Rectangle 1"/>
          <p:cNvSpPr/>
          <p:nvPr/>
        </p:nvSpPr>
        <p:spPr>
          <a:xfrm>
            <a:off x="1045419" y="2672864"/>
            <a:ext cx="10114244" cy="1323439"/>
          </a:xfrm>
          <a:prstGeom prst="rect">
            <a:avLst/>
          </a:prstGeom>
        </p:spPr>
        <p:txBody>
          <a:bodyPr wrap="none">
            <a:spAutoFit/>
          </a:bodyPr>
          <a:lstStyle/>
          <a:p>
            <a:r>
              <a:rPr lang="fr-FR" sz="8000" b="1" dirty="0">
                <a:ln>
                  <a:solidFill>
                    <a:srgbClr val="FF0000"/>
                  </a:solidFill>
                </a:ln>
              </a:rPr>
              <a:t>Et le rabbin lui répond :</a:t>
            </a:r>
          </a:p>
        </p:txBody>
      </p:sp>
    </p:spTree>
    <p:extLst>
      <p:ext uri="{BB962C8B-B14F-4D97-AF65-F5344CB8AC3E}">
        <p14:creationId xmlns:p14="http://schemas.microsoft.com/office/powerpoint/2010/main" val="11887568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C7697FD-D9F3-4750-9EFC-3FAC731D682C}" type="datetime1">
              <a:rPr lang="fr-FR" sz="1600" b="1" smtClean="0"/>
              <a:t>23/02/2019</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07177" y="365494"/>
            <a:ext cx="9577646" cy="6127011"/>
          </a:xfrm>
          <a:prstGeom prst="rect">
            <a:avLst/>
          </a:prstGeom>
        </p:spPr>
      </p:pic>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sp>
        <p:nvSpPr>
          <p:cNvPr id="3" name="Rectangle 2"/>
          <p:cNvSpPr/>
          <p:nvPr/>
        </p:nvSpPr>
        <p:spPr>
          <a:xfrm>
            <a:off x="393467" y="384584"/>
            <a:ext cx="11405061" cy="6247864"/>
          </a:xfrm>
          <a:prstGeom prst="rect">
            <a:avLst/>
          </a:prstGeom>
        </p:spPr>
        <p:txBody>
          <a:bodyPr wrap="square">
            <a:spAutoFit/>
          </a:bodyPr>
          <a:lstStyle/>
          <a:p>
            <a:r>
              <a:rPr lang="fr-FR" sz="8000" b="1" dirty="0"/>
              <a:t>	</a:t>
            </a:r>
            <a:r>
              <a:rPr lang="fr-FR" sz="8000" b="1" dirty="0">
                <a:ln>
                  <a:solidFill>
                    <a:srgbClr val="FF0000"/>
                  </a:solidFill>
                </a:ln>
              </a:rPr>
              <a:t>" Bien sûr , c'est comme ça chez nous ! Chaque fois qu'un </a:t>
            </a:r>
            <a:r>
              <a:rPr lang="fr-FR" sz="8000" b="1" dirty="0" err="1" smtClean="0">
                <a:ln>
                  <a:solidFill>
                    <a:srgbClr val="FF0000"/>
                  </a:solidFill>
                </a:ln>
              </a:rPr>
              <a:t>Marocainse</a:t>
            </a:r>
            <a:r>
              <a:rPr lang="fr-FR" sz="8000" b="1" dirty="0" smtClean="0">
                <a:ln>
                  <a:solidFill>
                    <a:srgbClr val="FF0000"/>
                  </a:solidFill>
                </a:ln>
              </a:rPr>
              <a:t> </a:t>
            </a:r>
            <a:r>
              <a:rPr lang="fr-FR" sz="8000" b="1" dirty="0">
                <a:ln>
                  <a:solidFill>
                    <a:srgbClr val="FF0000"/>
                  </a:solidFill>
                </a:ln>
              </a:rPr>
              <a:t>fait enculer , on organise une petite fête ! "</a:t>
            </a:r>
          </a:p>
        </p:txBody>
      </p:sp>
    </p:spTree>
    <p:extLst>
      <p:ext uri="{BB962C8B-B14F-4D97-AF65-F5344CB8AC3E}">
        <p14:creationId xmlns:p14="http://schemas.microsoft.com/office/powerpoint/2010/main" val="30820355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4AF5C967-03F7-459D-B947-4BFCCA179BAD}" type="datetime1">
              <a:rPr lang="fr-FR" sz="1600" b="1" smtClean="0"/>
              <a:t>23/02/2019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pic>
        <p:nvPicPr>
          <p:cNvPr id="3" name="Image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873530" y="380869"/>
            <a:ext cx="6272158" cy="6477131"/>
          </a:xfrm>
          <a:prstGeom prst="rect">
            <a:avLst/>
          </a:prstGeom>
        </p:spPr>
      </p:pic>
    </p:spTree>
    <p:extLst>
      <p:ext uri="{BB962C8B-B14F-4D97-AF65-F5344CB8AC3E}">
        <p14:creationId xmlns:p14="http://schemas.microsoft.com/office/powerpoint/2010/main" val="25272810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sndAc>
          <p:stSnd loop="1">
            <p:snd r:embed="rId3" name="480375_rire_001.wav"/>
          </p:stSnd>
        </p:sndAc>
      </p:transition>
    </mc:Choice>
    <mc:Fallback>
      <p:transition spd="slow" advTm="10000">
        <p:fade/>
        <p:sndAc>
          <p:stSnd loop="1">
            <p:snd r:embed="rId3" name="480375_rir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F2261C5D-2140-4693-87C1-A4533DD38B78}" type="datetime1">
              <a:rPr lang="fr-FR" sz="1600" b="1" smtClean="0"/>
              <a:t>23/02/2019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96643" y="333175"/>
            <a:ext cx="9576403" cy="6128898"/>
          </a:xfrm>
          <a:prstGeom prst="rect">
            <a:avLst/>
          </a:prstGeom>
          <a:effectLst>
            <a:softEdge rad="127000"/>
          </a:effectLst>
        </p:spPr>
      </p:pic>
    </p:spTree>
    <p:extLst>
      <p:ext uri="{BB962C8B-B14F-4D97-AF65-F5344CB8AC3E}">
        <p14:creationId xmlns:p14="http://schemas.microsoft.com/office/powerpoint/2010/main" val="4803422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812A2D99-9F33-44E5-B5C6-B3A6585165F3}" type="datetime1">
              <a:rPr lang="fr-FR" sz="1600" b="1" smtClean="0"/>
              <a:t>23/02/2019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21</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0610" y="0"/>
            <a:ext cx="12192000" cy="6858000"/>
          </a:xfrm>
          <a:prstGeom prst="rect">
            <a:avLst/>
          </a:prstGeom>
          <a:effectLst>
            <a:glow rad="63500">
              <a:schemeClr val="accent2">
                <a:satMod val="175000"/>
                <a:alpha val="40000"/>
              </a:schemeClr>
            </a:glow>
          </a:effectLst>
        </p:spPr>
      </p:pic>
      <p:sp>
        <p:nvSpPr>
          <p:cNvPr id="3" name="Rectangle 2"/>
          <p:cNvSpPr/>
          <p:nvPr/>
        </p:nvSpPr>
        <p:spPr>
          <a:xfrm>
            <a:off x="1163782" y="179224"/>
            <a:ext cx="9967321" cy="6370975"/>
          </a:xfrm>
          <a:prstGeom prst="rect">
            <a:avLst/>
          </a:prstGeom>
        </p:spPr>
        <p:txBody>
          <a:bodyPr wrap="square">
            <a:spAutoFit/>
          </a:bodyPr>
          <a:lstStyle/>
          <a:p>
            <a:r>
              <a:rPr lang="fr-FR" sz="13800" b="1" dirty="0" smtClean="0">
                <a:ln>
                  <a:solidFill>
                    <a:srgbClr val="FF0000"/>
                  </a:solidFill>
                </a:ln>
              </a:rPr>
              <a:t>    </a:t>
            </a:r>
            <a:r>
              <a:rPr lang="fr-FR" sz="13800" b="1" dirty="0" smtClean="0">
                <a:ln>
                  <a:solidFill>
                    <a:srgbClr val="FF0000"/>
                  </a:solidFill>
                </a:ln>
              </a:rPr>
              <a:t>    </a:t>
            </a:r>
            <a:r>
              <a:rPr lang="fr-FR" sz="8800" b="1" dirty="0" smtClean="0">
                <a:ln>
                  <a:solidFill>
                    <a:srgbClr val="FF0000"/>
                  </a:solidFill>
                </a:ln>
              </a:rPr>
              <a:t>C’était</a:t>
            </a:r>
            <a:r>
              <a:rPr lang="fr-FR" sz="13800" b="1" dirty="0" smtClean="0">
                <a:ln>
                  <a:solidFill>
                    <a:srgbClr val="FF0000"/>
                  </a:solidFill>
                </a:ln>
              </a:rPr>
              <a:t> </a:t>
            </a:r>
          </a:p>
          <a:p>
            <a:r>
              <a:rPr lang="fr-FR" sz="6600" b="1" dirty="0" smtClean="0">
                <a:ln>
                  <a:solidFill>
                    <a:srgbClr val="FF0000"/>
                  </a:solidFill>
                </a:ln>
              </a:rPr>
              <a:t>L’ après</a:t>
            </a:r>
            <a:r>
              <a:rPr lang="fr-FR" sz="6600" b="1" dirty="0" smtClean="0">
                <a:ln>
                  <a:solidFill>
                    <a:srgbClr val="FF0000"/>
                  </a:solidFill>
                </a:ln>
              </a:rPr>
              <a:t> </a:t>
            </a:r>
            <a:r>
              <a:rPr lang="fr-FR" sz="6600" b="1" dirty="0" smtClean="0">
                <a:ln>
                  <a:solidFill>
                    <a:srgbClr val="FF0000"/>
                  </a:solidFill>
                </a:ln>
              </a:rPr>
              <a:t>Bousbir en venant</a:t>
            </a:r>
          </a:p>
          <a:p>
            <a:r>
              <a:rPr lang="fr-FR" sz="6600" b="1" dirty="0" smtClean="0">
                <a:ln>
                  <a:solidFill>
                    <a:srgbClr val="FF0000"/>
                  </a:solidFill>
                </a:ln>
              </a:rPr>
              <a:t> en France </a:t>
            </a:r>
            <a:endParaRPr lang="fr-FR" sz="6600" b="1" dirty="0" smtClean="0">
              <a:ln>
                <a:solidFill>
                  <a:srgbClr val="FF0000"/>
                </a:solidFill>
              </a:ln>
            </a:endParaRPr>
          </a:p>
          <a:p>
            <a:r>
              <a:rPr lang="fr-FR" sz="13800" b="1" dirty="0" smtClean="0">
                <a:ln>
                  <a:solidFill>
                    <a:srgbClr val="FF0000"/>
                  </a:solidFill>
                </a:ln>
              </a:rPr>
              <a:t> </a:t>
            </a:r>
            <a:r>
              <a:rPr lang="fr-FR" sz="13800" b="1" dirty="0" smtClean="0">
                <a:ln>
                  <a:solidFill>
                    <a:srgbClr val="FF0000"/>
                  </a:solidFill>
                </a:ln>
              </a:rPr>
              <a:t>     </a:t>
            </a:r>
            <a:r>
              <a:rPr lang="fr-FR" sz="8800" b="1" dirty="0" smtClean="0">
                <a:ln>
                  <a:solidFill>
                    <a:srgbClr val="FF0000"/>
                  </a:solidFill>
                </a:ln>
              </a:rPr>
              <a:t>par </a:t>
            </a:r>
            <a:r>
              <a:rPr lang="fr-FR" sz="8800" b="1" dirty="0" smtClean="0">
                <a:ln>
                  <a:solidFill>
                    <a:srgbClr val="FF0000"/>
                  </a:solidFill>
                </a:ln>
              </a:rPr>
              <a:t>Lande</a:t>
            </a:r>
            <a:endParaRPr lang="fr-FR" sz="8800" b="1" dirty="0">
              <a:ln>
                <a:solidFill>
                  <a:srgbClr val="FF0000"/>
                </a:solidFill>
              </a:ln>
            </a:endParaRPr>
          </a:p>
        </p:txBody>
      </p:sp>
    </p:spTree>
    <p:extLst>
      <p:ext uri="{BB962C8B-B14F-4D97-AF65-F5344CB8AC3E}">
        <p14:creationId xmlns:p14="http://schemas.microsoft.com/office/powerpoint/2010/main" val="16184577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177</TotalTime>
  <Words>779</Words>
  <Application>Microsoft Office PowerPoint</Application>
  <PresentationFormat>Grand écran</PresentationFormat>
  <Paragraphs>142</Paragraphs>
  <Slides>21</Slides>
  <Notes>21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21</vt:i4>
      </vt:variant>
    </vt:vector>
  </HeadingPairs>
  <TitlesOfParts>
    <vt:vector size="25"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26</cp:revision>
  <dcterms:created xsi:type="dcterms:W3CDTF">2019-01-01T15:07:43Z</dcterms:created>
  <dcterms:modified xsi:type="dcterms:W3CDTF">2019-02-23T19:51:56Z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