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2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5TaCqhGiYfX0HtY+7sOM/w==" hashData="rXXYIifKXyHKimYnpS18Wva4U6zrCMtBaA15lZgOXcWXcmurpscN0gfQpy6o+mTwVK2rQLr3nr793f3figaS0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81" d="100"/>
          <a:sy n="81" d="100"/>
        </p:scale>
        <p:origin x="33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6D6C2A-DF89-4B09-AFAC-D98872D82D6B}" type="datetimeFigureOut">
              <a:rPr lang="fr-FR" smtClean="0"/>
              <a:t>30/09/2018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C81565-898C-4BDB-9BBE-75C71B130D1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3380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CA1B11-FAF6-4AE7-A90A-37DC2F7BEC98}" type="datetime1">
              <a:rPr lang="fr-FR" smtClean="0"/>
              <a:t>30/09/2018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6471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vortex dir="r"/>
      </p:transition>
    </mc:Choice>
    <mc:Fallback xmlns="">
      <p:transition spd="slow" advTm="7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31693B-930E-4793-9CE1-8B2A743C8D0F}" type="datetime1">
              <a:rPr lang="fr-FR" smtClean="0"/>
              <a:t>30/09/2018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2815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vortex dir="r"/>
      </p:transition>
    </mc:Choice>
    <mc:Fallback xmlns="">
      <p:transition spd="slow" advTm="7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7CC3C9-9DE7-42A6-97BF-8601CDAD549E}" type="datetime1">
              <a:rPr lang="fr-FR" smtClean="0"/>
              <a:t>30/09/2018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7870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vortex dir="r"/>
      </p:transition>
    </mc:Choice>
    <mc:Fallback xmlns="">
      <p:transition spd="slow" advTm="7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769719-E914-4417-9174-525FB3EB6343}" type="datetime1">
              <a:rPr lang="fr-FR" smtClean="0"/>
              <a:t>30/09/2018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2523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vortex dir="r"/>
      </p:transition>
    </mc:Choice>
    <mc:Fallback xmlns="">
      <p:transition spd="slow" advTm="7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9A99B0-8B33-43EF-90D9-6CD8184EC7AA}" type="datetime1">
              <a:rPr lang="fr-FR" smtClean="0"/>
              <a:t>30/09/2018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4063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vortex dir="r"/>
      </p:transition>
    </mc:Choice>
    <mc:Fallback xmlns="">
      <p:transition spd="slow" advTm="7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ADEB3-459F-4650-8878-CDD661F752C5}" type="datetime1">
              <a:rPr lang="fr-FR" smtClean="0"/>
              <a:t>30/09/2018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2452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vortex dir="r"/>
      </p:transition>
    </mc:Choice>
    <mc:Fallback xmlns="">
      <p:transition spd="slow" advTm="7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5B1FA2-0B4B-40E2-93A8-4596198CA021}" type="datetime1">
              <a:rPr lang="fr-FR" smtClean="0"/>
              <a:t>30/09/2018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1350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vortex dir="r"/>
      </p:transition>
    </mc:Choice>
    <mc:Fallback xmlns="">
      <p:transition spd="slow" advTm="7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DA89F2-53AC-49BF-8A72-031FDD8D14E9}" type="datetime1">
              <a:rPr lang="fr-FR" smtClean="0"/>
              <a:t>30/09/2018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3558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vortex dir="r"/>
      </p:transition>
    </mc:Choice>
    <mc:Fallback xmlns="">
      <p:transition spd="slow" advTm="7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B9A699-2444-4594-A3AD-99CC92F091B3}" type="datetime1">
              <a:rPr lang="fr-FR" smtClean="0"/>
              <a:t>30/09/2018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3634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vortex dir="r"/>
      </p:transition>
    </mc:Choice>
    <mc:Fallback xmlns="">
      <p:transition spd="slow" advTm="7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8A5E5-7F2D-4C65-9781-21E9772559A7}" type="datetime1">
              <a:rPr lang="fr-FR" smtClean="0"/>
              <a:t>30/09/2018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2771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vortex dir="r"/>
      </p:transition>
    </mc:Choice>
    <mc:Fallback xmlns="">
      <p:transition spd="slow" advTm="7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7F2483-8698-486B-A7A9-C753BFD0ED25}" type="datetime1">
              <a:rPr lang="fr-FR" smtClean="0"/>
              <a:t>30/09/2018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9270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vortex dir="r"/>
      </p:transition>
    </mc:Choice>
    <mc:Fallback xmlns="">
      <p:transition spd="slow" advTm="7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9000">
              <a:srgbClr val="FFC000"/>
            </a:gs>
            <a:gs pos="23000">
              <a:schemeClr val="accent1">
                <a:lumMod val="60000"/>
                <a:lumOff val="40000"/>
              </a:schemeClr>
            </a:gs>
            <a:gs pos="69000">
              <a:srgbClr val="FFFF00"/>
            </a:gs>
            <a:gs pos="82000">
              <a:schemeClr val="accent1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C7BC3E-AF59-4C63-BB93-53AC85908937}" type="datetime1">
              <a:rPr lang="fr-FR" smtClean="0"/>
              <a:t>30/09/2018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Aout 2018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662C7A-8B65-4DEB-975D-50197EE237A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1945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 advTm="7000">
        <p14:vortex dir="r"/>
      </p:transition>
    </mc:Choice>
    <mc:Fallback xmlns="">
      <p:transition spd="slow" advTm="7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F6B8A5-453D-421E-BAFD-F3B6E65F3E1B}" type="datetime1">
              <a:rPr lang="fr-FR" sz="1800" b="1" smtClean="0"/>
              <a:t>30/09/2018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</a:t>
            </a:fld>
            <a:endParaRPr lang="fr-FR" sz="1800" b="1" dirty="0"/>
          </a:p>
        </p:txBody>
      </p:sp>
      <p:pic>
        <p:nvPicPr>
          <p:cNvPr id="15" name="Image 1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20118" y="1501253"/>
            <a:ext cx="7506269" cy="3916907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13" name="Image 12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2941129" y="1367932"/>
            <a:ext cx="6309741" cy="415498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Brush Script MT" panose="03060802040406070304" pitchFamily="66" charset="0"/>
              </a:rPr>
              <a:t>Jeux de mots!!!!</a:t>
            </a:r>
          </a:p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Brush Script MT" panose="03060802040406070304" pitchFamily="66" charset="0"/>
              </a:rPr>
              <a:t>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Brush Script MT" panose="03060802040406070304" pitchFamily="66" charset="0"/>
              </a:rPr>
              <a:t>      N°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Brush Script MT" panose="03060802040406070304" pitchFamily="66" charset="0"/>
              </a:rPr>
              <a:t>5</a:t>
            </a:r>
            <a:endParaRPr lang="fr-FR" sz="8800" b="1" dirty="0" smtClean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Brush Script MT" panose="03060802040406070304" pitchFamily="66" charset="0"/>
            </a:endParaRPr>
          </a:p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Brush Script MT" panose="03060802040406070304" pitchFamily="66" charset="0"/>
              </a:rPr>
              <a:t>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Brush Script MT" panose="03060802040406070304" pitchFamily="66" charset="0"/>
              </a:rPr>
              <a:t>  Par Lande</a:t>
            </a:r>
            <a:endParaRPr lang="fr-FR" sz="88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1569663" y="129016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1278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vortex dir="r"/>
        <p:sndAc>
          <p:stSnd loop="1">
            <p:snd r:embed="rId2" name="voudrais partir_001.wav"/>
          </p:stSnd>
        </p:sndAc>
      </p:transition>
    </mc:Choice>
    <mc:Fallback xmlns="">
      <p:transition spd="slow" advTm="7000">
        <p:fade/>
        <p:sndAc>
          <p:stSnd loop="1">
            <p:snd r:embed="rId7" name="voudrais partir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F6B8A5-453D-421E-BAFD-F3B6E65F3E1B}" type="datetime1">
              <a:rPr lang="fr-FR" sz="1800" b="1" smtClean="0"/>
              <a:t>30/09/2018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2</a:t>
            </a:fld>
            <a:endParaRPr lang="fr-FR" sz="18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64377" y="1513700"/>
            <a:ext cx="7471954" cy="393780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77531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vortex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F6B8A5-453D-421E-BAFD-F3B6E65F3E1B}" type="datetime1">
              <a:rPr lang="fr-FR" sz="1800" b="1" smtClean="0"/>
              <a:t>30/09/2018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3</a:t>
            </a:fld>
            <a:endParaRPr lang="fr-FR" sz="18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37219" y="1541417"/>
            <a:ext cx="7488756" cy="381435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3650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vortex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F6B8A5-453D-421E-BAFD-F3B6E65F3E1B}" type="datetime1">
              <a:rPr lang="fr-FR" sz="1800" b="1" smtClean="0"/>
              <a:t>30/09/2018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4</a:t>
            </a:fld>
            <a:endParaRPr lang="fr-FR" sz="18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64377" y="1295400"/>
            <a:ext cx="7445829" cy="42672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9316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vortex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F6B8A5-453D-421E-BAFD-F3B6E65F3E1B}" type="datetime1">
              <a:rPr lang="fr-FR" sz="1800" b="1" smtClean="0"/>
              <a:t>30/09/2018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5</a:t>
            </a:fld>
            <a:endParaRPr lang="fr-FR" sz="18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9699" y="1491098"/>
            <a:ext cx="7374381" cy="39169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5028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vortex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F6B8A5-453D-421E-BAFD-F3B6E65F3E1B}" type="datetime1">
              <a:rPr lang="fr-FR" sz="1800" b="1" smtClean="0"/>
              <a:t>30/09/2018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6</a:t>
            </a:fld>
            <a:endParaRPr lang="fr-FR" sz="18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25634" y="1489401"/>
            <a:ext cx="6897189" cy="396069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57090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vortex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F6B8A5-453D-421E-BAFD-F3B6E65F3E1B}" type="datetime1">
              <a:rPr lang="fr-FR" sz="1800" b="1" smtClean="0"/>
              <a:t>30/09/2018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7</a:t>
            </a:fld>
            <a:endParaRPr lang="fr-FR" sz="18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25634" y="1519237"/>
            <a:ext cx="6988629" cy="381040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326483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vortex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F6B8A5-453D-421E-BAFD-F3B6E65F3E1B}" type="datetime1">
              <a:rPr lang="fr-FR" sz="1800" b="1" smtClean="0"/>
              <a:t>30/09/2018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8</a:t>
            </a:fld>
            <a:endParaRPr lang="fr-FR" sz="18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90950" y="1492214"/>
            <a:ext cx="6831874" cy="402406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85430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vortex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F6B8A5-453D-421E-BAFD-F3B6E65F3E1B}" type="datetime1">
              <a:rPr lang="fr-FR" sz="1800" b="1" smtClean="0"/>
              <a:t>30/09/2018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9</a:t>
            </a:fld>
            <a:endParaRPr lang="fr-FR" sz="18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99954" y="1491342"/>
            <a:ext cx="6348549" cy="399505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01709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vortex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F6B8A5-453D-421E-BAFD-F3B6E65F3E1B}" type="datetime1">
              <a:rPr lang="fr-FR" sz="1800" b="1" smtClean="0"/>
              <a:t>30/09/2018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10</a:t>
            </a:fld>
            <a:endParaRPr lang="fr-FR" sz="18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22023" y="1491343"/>
            <a:ext cx="5839097" cy="399505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49198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vortex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F6B8A5-453D-421E-BAFD-F3B6E65F3E1B}" type="datetime1">
              <a:rPr lang="fr-FR" sz="1800" b="1" smtClean="0"/>
              <a:t>30/09/2018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11</a:t>
            </a:fld>
            <a:endParaRPr lang="fr-FR" sz="18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44983" y="1465646"/>
            <a:ext cx="4357189" cy="396850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741029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vortex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F6B8A5-453D-421E-BAFD-F3B6E65F3E1B}" type="datetime1">
              <a:rPr lang="fr-FR" sz="1800" b="1" smtClean="0"/>
              <a:t>30/09/2018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12</a:t>
            </a:fld>
            <a:endParaRPr lang="fr-FR" sz="18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47704" y="1475162"/>
            <a:ext cx="6570616" cy="396823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46539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vortex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F6B8A5-453D-421E-BAFD-F3B6E65F3E1B}" type="datetime1">
              <a:rPr lang="fr-FR" sz="1800" b="1" smtClean="0"/>
              <a:t>30/09/2018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13</a:t>
            </a:fld>
            <a:endParaRPr lang="fr-FR" sz="18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08514" y="1476103"/>
            <a:ext cx="6531429" cy="399723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8523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vortex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54286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F6B8A5-453D-421E-BAFD-F3B6E65F3E1B}" type="datetime1">
              <a:rPr lang="fr-FR" sz="1800" b="1" smtClean="0"/>
              <a:t>30/09/2018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14</a:t>
            </a:fld>
            <a:endParaRPr lang="fr-FR" sz="1800" b="1" dirty="0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38697" y="1469593"/>
            <a:ext cx="6871063" cy="402038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33106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vortex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133600" y="1277257"/>
            <a:ext cx="7910287" cy="4318325"/>
          </a:xfrm>
          <a:prstGeom prst="rect">
            <a:avLst/>
          </a:prstGeom>
          <a:noFill/>
          <a:ln w="381000">
            <a:gradFill flip="none" rotWithShape="1">
              <a:gsLst>
                <a:gs pos="0">
                  <a:schemeClr val="accent4">
                    <a:lumMod val="67000"/>
                  </a:schemeClr>
                </a:gs>
                <a:gs pos="100000">
                  <a:schemeClr val="accent6">
                    <a:lumMod val="75000"/>
                  </a:schemeClr>
                </a:gs>
                <a:gs pos="88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1451429" y="609600"/>
            <a:ext cx="9231086" cy="5660571"/>
          </a:xfrm>
          <a:prstGeom prst="rect">
            <a:avLst/>
          </a:prstGeom>
          <a:noFill/>
          <a:ln w="7620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045373" y="217714"/>
            <a:ext cx="847417" cy="6455421"/>
          </a:xfrm>
          <a:prstGeom prst="rect">
            <a:avLst/>
          </a:prstGeom>
          <a:blipFill>
            <a:blip r:embed="rId3"/>
            <a:tile tx="0" ty="0" sx="100000" sy="100000" flip="none" algn="tl"/>
          </a:blipFill>
          <a:ln>
            <a:noFill/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54" y="217714"/>
            <a:ext cx="847417" cy="6455421"/>
          </a:xfrm>
          <a:prstGeom prst="rect">
            <a:avLst/>
          </a:prstGeom>
          <a:ln>
            <a:noFill/>
          </a:ln>
        </p:spPr>
      </p:pic>
      <p:sp>
        <p:nvSpPr>
          <p:cNvPr id="10" name="Espace réservé de la date 9"/>
          <p:cNvSpPr>
            <a:spLocks noGrp="1"/>
          </p:cNvSpPr>
          <p:nvPr>
            <p:ph type="dt" sz="half" idx="10"/>
          </p:nvPr>
        </p:nvSpPr>
        <p:spPr>
          <a:xfrm>
            <a:off x="1088571" y="6308010"/>
            <a:ext cx="2743200" cy="365125"/>
          </a:xfrm>
        </p:spPr>
        <p:txBody>
          <a:bodyPr/>
          <a:lstStyle/>
          <a:p>
            <a:fld id="{4BF6B8A5-453D-421E-BAFD-F3B6E65F3E1B}" type="datetime1">
              <a:rPr lang="fr-FR" sz="1800" b="1" smtClean="0"/>
              <a:t>30/09/2018</a:t>
            </a:fld>
            <a:endParaRPr lang="fr-FR" sz="1800" b="1" dirty="0"/>
          </a:p>
        </p:txBody>
      </p:sp>
      <p:sp>
        <p:nvSpPr>
          <p:cNvPr id="11" name="Espace réservé du pied de page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b="1" dirty="0" smtClean="0"/>
              <a:t>PPS Lande Aout 2018</a:t>
            </a:r>
            <a:endParaRPr lang="fr-FR" sz="1600" b="1" dirty="0"/>
          </a:p>
        </p:txBody>
      </p:sp>
      <p:sp>
        <p:nvSpPr>
          <p:cNvPr id="12" name="Espace réservé du numéro de diapositive 11"/>
          <p:cNvSpPr>
            <a:spLocks noGrp="1"/>
          </p:cNvSpPr>
          <p:nvPr>
            <p:ph type="sldNum" sz="quarter" idx="12"/>
          </p:nvPr>
        </p:nvSpPr>
        <p:spPr>
          <a:xfrm>
            <a:off x="8360229" y="6326929"/>
            <a:ext cx="2743200" cy="365125"/>
          </a:xfrm>
        </p:spPr>
        <p:txBody>
          <a:bodyPr/>
          <a:lstStyle/>
          <a:p>
            <a:fld id="{7D662C7A-8B65-4DEB-975D-50197EE237AB}" type="slidenum">
              <a:rPr lang="fr-FR" sz="1800" b="1" smtClean="0"/>
              <a:t>15</a:t>
            </a:fld>
            <a:endParaRPr lang="fr-FR" sz="1800" b="1" dirty="0"/>
          </a:p>
        </p:txBody>
      </p:sp>
      <p:pic>
        <p:nvPicPr>
          <p:cNvPr id="15" name="Image 1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20118" y="1501253"/>
            <a:ext cx="7506269" cy="3916907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13" name="Image 12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13281" y="2795977"/>
            <a:ext cx="2664183" cy="3560373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2912101" y="1277257"/>
            <a:ext cx="6309741" cy="415498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Brush Script MT" panose="03060802040406070304" pitchFamily="66" charset="0"/>
              </a:rPr>
              <a:t>     C’était</a:t>
            </a:r>
          </a:p>
          <a:p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Brush Script MT" panose="03060802040406070304" pitchFamily="66" charset="0"/>
              </a:rPr>
              <a:t>Jeux de mots!!!!</a:t>
            </a:r>
          </a:p>
          <a:p>
            <a:r>
              <a:rPr lang="fr-FR" sz="8800" b="1" dirty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Brush Script MT" panose="03060802040406070304" pitchFamily="66" charset="0"/>
              </a:rPr>
              <a:t> </a:t>
            </a:r>
            <a:r>
              <a:rPr lang="fr-FR" sz="8800" b="1" dirty="0" smtClean="0">
                <a:ln>
                  <a:solidFill>
                    <a:srgbClr val="FF0000"/>
                  </a:solidFill>
                </a:ln>
                <a:solidFill>
                  <a:srgbClr val="FFC000"/>
                </a:solidFill>
                <a:latin typeface="Brush Script MT" panose="03060802040406070304" pitchFamily="66" charset="0"/>
              </a:rPr>
              <a:t>  Par Lande</a:t>
            </a:r>
            <a:endParaRPr lang="fr-FR" sz="8800" b="1" dirty="0">
              <a:ln>
                <a:solidFill>
                  <a:srgbClr val="FF0000"/>
                </a:solidFill>
              </a:ln>
              <a:solidFill>
                <a:srgbClr val="FFC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1569663" y="129016"/>
            <a:ext cx="877964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4000" b="1" spc="50" dirty="0" smtClean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40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59289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7000">
        <p14:vortex dir="r"/>
      </p:transition>
    </mc:Choice>
    <mc:Fallback xmlns=""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109</TotalTime>
  <Words>130</Words>
  <Application>Microsoft Office PowerPoint</Application>
  <PresentationFormat>Grand écran</PresentationFormat>
  <Paragraphs>53</Paragraphs>
  <Slides>15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Brush Script MT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 saliou</dc:creator>
  <cp:lastModifiedBy>alain saliou</cp:lastModifiedBy>
  <cp:revision>21</cp:revision>
  <dcterms:created xsi:type="dcterms:W3CDTF">2018-08-09T22:33:17Z</dcterms:created>
  <dcterms:modified xsi:type="dcterms:W3CDTF">2018-09-30T13:45:47Z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