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TaCqhGiYfX0HtY+7sOM/w==" hashData="rXXYIifKXyHKimYnpS18Wva4U6zrCMtBaA15lZgOXcWXcmurpscN0gfQpy6o+mTwVK2rQLr3nr793f3figaS0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23/08/2018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23/08/2018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23/08/2018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23/08/2018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23/08/2018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23/08/2018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0118" y="1501253"/>
            <a:ext cx="7506269" cy="39169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41129" y="1367932"/>
            <a:ext cx="6309741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Jeux de mots!!!!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4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69663" y="12901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  <p:sndAc>
          <p:stSnd loop="1">
            <p:snd r:embed="rId2" name="voudrais partir_001.wav"/>
          </p:stSnd>
        </p:sndAc>
      </p:transition>
    </mc:Choice>
    <mc:Fallback xmlns="">
      <p:transition spd="slow" advTm="7000">
        <p:fade/>
        <p:sndAc>
          <p:stSnd loop="1">
            <p:snd r:embed="rId7" name="voudrais parti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1333" y="1460499"/>
            <a:ext cx="5277556" cy="3958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133" y="1498600"/>
            <a:ext cx="5249334" cy="3937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067" y="1485732"/>
            <a:ext cx="5197195" cy="3949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1771" y="1365249"/>
            <a:ext cx="4484333" cy="408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000" y="1537511"/>
            <a:ext cx="3680121" cy="3915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5600" y="1498600"/>
            <a:ext cx="3987800" cy="398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64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8267" y="1481452"/>
            <a:ext cx="5294535" cy="3954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54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479101"/>
            <a:ext cx="3987799" cy="4028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0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866" y="1441628"/>
            <a:ext cx="5401733" cy="406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19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4133" y="1442833"/>
            <a:ext cx="3572934" cy="4029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410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0532" y="1479846"/>
            <a:ext cx="5266267" cy="3962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653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066" y="1488531"/>
            <a:ext cx="5503333" cy="3966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52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715" y="1431248"/>
            <a:ext cx="4586514" cy="40525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310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23/08/2018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0118" y="1501253"/>
            <a:ext cx="7506269" cy="39169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12101" y="1277257"/>
            <a:ext cx="6309741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Jeux de mots!!!!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69663" y="12901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28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130</Words>
  <Application>Microsoft Office PowerPoint</Application>
  <PresentationFormat>Grand écran</PresentationFormat>
  <Paragraphs>53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23</cp:revision>
  <dcterms:created xsi:type="dcterms:W3CDTF">2018-08-09T22:33:17Z</dcterms:created>
  <dcterms:modified xsi:type="dcterms:W3CDTF">2018-08-23T15:12:33Z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