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aCqhGiYfX0HtY+7sOM/w==" hashData="rXXYIifKXyHKimYnpS18Wva4U6zrCMtBaA15lZgOXcWXcmurpscN0gfQpy6o+mTwVK2rQLr3nr793f3figaS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23/08/2018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23/08/2018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41129" y="1367932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3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  <p:sndAc>
          <p:stSnd loop="1">
            <p:snd r:embed="rId2" name="voudrais partir_001.wav"/>
          </p:stSnd>
        </p:sndAc>
      </p:transition>
    </mc:Choice>
    <mc:Fallback xmlns="">
      <p:transition spd="slow" advTm="7000">
        <p:fade/>
        <p:sndAc>
          <p:stSnd loop="1">
            <p:snd r:embed="rId7" name="voudrais parti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658" y="1490133"/>
            <a:ext cx="7090450" cy="3979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3599" y="1422400"/>
            <a:ext cx="5367867" cy="4025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133" y="1482593"/>
            <a:ext cx="5294507" cy="4003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715" y="1498600"/>
            <a:ext cx="4811485" cy="398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5377" y="1485900"/>
            <a:ext cx="5311423" cy="3983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333" y="1457299"/>
            <a:ext cx="5350934" cy="4019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64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532" y="1495374"/>
            <a:ext cx="7399867" cy="3876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54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600" y="1498600"/>
            <a:ext cx="3987800" cy="398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7467" y="1432248"/>
            <a:ext cx="5330178" cy="4003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19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800" y="1457339"/>
            <a:ext cx="5977467" cy="4012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410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267" y="1475975"/>
            <a:ext cx="5418665" cy="4058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653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333" y="1460499"/>
            <a:ext cx="5300134" cy="3975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5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1477769"/>
            <a:ext cx="5515287" cy="4153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31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12101" y="1277257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28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130</Words>
  <Application>Microsoft Office PowerPoint</Application>
  <PresentationFormat>Grand écran</PresentationFormat>
  <Paragraphs>53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21</cp:revision>
  <dcterms:created xsi:type="dcterms:W3CDTF">2018-08-09T22:33:17Z</dcterms:created>
  <dcterms:modified xsi:type="dcterms:W3CDTF">2018-08-23T14:55:56Z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