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fRrdZY4cV67+q90lxKWEg==" hashData="1OflHHdHpu9/GVi8hvq+Q3Ry2750reCakiW7HK9ehsiG7TTife2etD1IPIgp+r0UTMeIyveq2FuxjDYifTzBm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96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A34F-3239-4585-BC42-9488266A4F4C}" type="datetimeFigureOut">
              <a:rPr lang="fr-FR" smtClean="0"/>
              <a:t>23/08/2018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B7335-19CB-433B-91A5-89EF289D6C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8088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5A34F-3239-4585-BC42-9488266A4F4C}" type="datetimeFigureOut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5B7335-19CB-433B-91A5-89EF289D6C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557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492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6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56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8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78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48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74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16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65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95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621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14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60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46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90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Grand écran</PresentationFormat>
  <Paragraphs>0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3</cp:revision>
  <dcterms:created xsi:type="dcterms:W3CDTF">2018-08-23T14:26:56Z</dcterms:created>
  <dcterms:modified xsi:type="dcterms:W3CDTF">2018-08-23T14:40:44Z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