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2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5TaCqhGiYfX0HtY+7sOM/w==" hashData="rXXYIifKXyHKimYnpS18Wva4U6zrCMtBaA15lZgOXcWXcmurpscN0gfQpy6o+mTwVK2rQLr3nr793f3figaS0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7" d="100"/>
          <a:sy n="77" d="100"/>
        </p:scale>
        <p:origin x="42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D6C2A-DF89-4B09-AFAC-D98872D82D6B}" type="datetimeFigureOut">
              <a:rPr lang="fr-FR" smtClean="0"/>
              <a:t>23/08/2018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81565-898C-4BDB-9BBE-75C71B130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38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A1B11-FAF6-4AE7-A90A-37DC2F7BEC98}" type="datetime1">
              <a:rPr lang="fr-FR" smtClean="0"/>
              <a:t>23/08/2018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71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1693B-930E-4793-9CE1-8B2A743C8D0F}" type="datetime1">
              <a:rPr lang="fr-FR" smtClean="0"/>
              <a:t>23/08/2018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815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CC3C9-9DE7-42A6-97BF-8601CDAD549E}" type="datetime1">
              <a:rPr lang="fr-FR" smtClean="0"/>
              <a:t>23/08/2018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870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69719-E914-4417-9174-525FB3EB6343}" type="datetime1">
              <a:rPr lang="fr-FR" smtClean="0"/>
              <a:t>23/08/2018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523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A99B0-8B33-43EF-90D9-6CD8184EC7AA}" type="datetime1">
              <a:rPr lang="fr-FR" smtClean="0"/>
              <a:t>23/08/2018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063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ADEB3-459F-4650-8878-CDD661F752C5}" type="datetime1">
              <a:rPr lang="fr-FR" smtClean="0"/>
              <a:t>23/08/2018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452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B1FA2-0B4B-40E2-93A8-4596198CA021}" type="datetime1">
              <a:rPr lang="fr-FR" smtClean="0"/>
              <a:t>23/08/2018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50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A89F2-53AC-49BF-8A72-031FDD8D14E9}" type="datetime1">
              <a:rPr lang="fr-FR" smtClean="0"/>
              <a:t>23/08/2018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558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9A699-2444-4594-A3AD-99CC92F091B3}" type="datetime1">
              <a:rPr lang="fr-FR" smtClean="0"/>
              <a:t>23/08/2018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34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8A5E5-7F2D-4C65-9781-21E9772559A7}" type="datetime1">
              <a:rPr lang="fr-FR" smtClean="0"/>
              <a:t>23/08/2018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771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F2483-8698-486B-A7A9-C753BFD0ED25}" type="datetime1">
              <a:rPr lang="fr-FR" smtClean="0"/>
              <a:t>23/08/2018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270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14:vortex dir="r"/>
      </p:transition>
    </mc:Choice>
    <mc:Fallback>
      <p:transition spd="slow" advTm="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9000">
              <a:srgbClr val="FFC000"/>
            </a:gs>
            <a:gs pos="23000">
              <a:schemeClr val="accent1">
                <a:lumMod val="60000"/>
                <a:lumOff val="40000"/>
              </a:schemeClr>
            </a:gs>
            <a:gs pos="69000">
              <a:srgbClr val="FFFF00"/>
            </a:gs>
            <a:gs pos="82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C7BC3E-AF59-4C63-BB93-53AC85908937}" type="datetime1">
              <a:rPr lang="fr-FR" smtClean="0"/>
              <a:t>23/08/2018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9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6000">
        <p14:vortex dir="r"/>
      </p:transition>
    </mc:Choice>
    <mc:Fallback>
      <p:transition spd="slow" advTm="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23/08/2018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</a:t>
            </a:fld>
            <a:endParaRPr lang="fr-FR" sz="1800" b="1" dirty="0"/>
          </a:p>
        </p:txBody>
      </p:sp>
      <p:pic>
        <p:nvPicPr>
          <p:cNvPr id="15" name="Imag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20118" y="1501253"/>
            <a:ext cx="7506269" cy="3916907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775175" y="1277257"/>
            <a:ext cx="6627135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Jeux de mots!!!!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      N° 1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569663" y="129016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278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14:vortex dir="r"/>
        <p:sndAc>
          <p:stSnd loop="1">
            <p:snd r:embed="rId2" name="voudrais partir_001.wav"/>
          </p:stSnd>
        </p:sndAc>
      </p:transition>
    </mc:Choice>
    <mc:Fallback>
      <p:transition spd="slow" advTm="6000">
        <p:fade/>
        <p:sndAc>
          <p:stSnd loop="1">
            <p:snd r:embed="rId2" name="voudrais partir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23/08/2018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2885" y="1493258"/>
            <a:ext cx="5186148" cy="39476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7531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23/08/2018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4710" y="1528549"/>
            <a:ext cx="7452469" cy="38759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3650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vortex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23/08/2018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4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3576" y="1494051"/>
            <a:ext cx="5947581" cy="39650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316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23/08/2018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9237" y="1446147"/>
            <a:ext cx="5431698" cy="405390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85028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23/08/2018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80179" y="1467134"/>
            <a:ext cx="5322626" cy="39919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7090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23/08/2018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7198" y="1484482"/>
            <a:ext cx="5910323" cy="39473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3264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23/08/2018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5463" y="1467349"/>
            <a:ext cx="5719875" cy="39781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8543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23/08/2018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2883" y="1500116"/>
            <a:ext cx="5308979" cy="39862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01709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23/08/2018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5587" y="1438795"/>
            <a:ext cx="5295331" cy="40149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49198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23/08/2018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1939" y="1460311"/>
            <a:ext cx="5308979" cy="39817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74102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23/08/2018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2151" y="1465547"/>
            <a:ext cx="7012225" cy="39389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6539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23/08/2018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5028" y="1464965"/>
            <a:ext cx="5292243" cy="39804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8523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23/08/2018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14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2986" y="1495642"/>
            <a:ext cx="7316924" cy="39361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3106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23/08/2018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15</a:t>
            </a:fld>
            <a:endParaRPr lang="fr-FR" sz="1800" b="1" dirty="0"/>
          </a:p>
        </p:txBody>
      </p:sp>
      <p:pic>
        <p:nvPicPr>
          <p:cNvPr id="15" name="Imag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20118" y="1501253"/>
            <a:ext cx="7506269" cy="3916907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861829" y="1185370"/>
            <a:ext cx="6309741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     C’était</a:t>
            </a:r>
          </a:p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Jeux de mots!!!!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569663" y="129016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9289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130</Words>
  <Application>Microsoft Office PowerPoint</Application>
  <PresentationFormat>Grand écran</PresentationFormat>
  <Paragraphs>53</Paragraphs>
  <Slides>15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19</cp:revision>
  <dcterms:created xsi:type="dcterms:W3CDTF">2018-08-09T22:33:17Z</dcterms:created>
  <dcterms:modified xsi:type="dcterms:W3CDTF">2018-08-23T14:05:05Z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