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YQJBWwyzRJ239G2bcBcFw==" hashData="nUB61E6QGCHG22EQxHtwXiinjX5IxWxiLsBt+QX5RgkTBulygjavpAsWUYGWOw5UFvtQVlvuNUDBEWrTQJWA+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81" d="100"/>
          <a:sy n="81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20/10/2018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C560-BBE4-44FA-8672-30ACC4CFAA0F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3FC12-E43B-405A-BACF-E7D0B9327D60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4BF43-9E20-42A0-8699-94DF244FED5A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C3E1-0112-41D1-8157-AC11E860BC17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EFBC9-A32D-4AD6-B0AD-342D3E7A6AA9}" type="datetime1">
              <a:rPr lang="fr-FR" smtClean="0"/>
              <a:t>20/10/2018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845FB-C1AF-411F-8E2A-6B4288A6E5EC}" type="datetime1">
              <a:rPr lang="fr-FR" smtClean="0"/>
              <a:t>20/10/2018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75C3E-706C-4590-8919-2C8000F1E1C1}" type="datetime1">
              <a:rPr lang="fr-FR" smtClean="0"/>
              <a:t>20/10/2018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C336-23C8-4A3E-8EA7-41B56A7D9014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B9C2-2E95-45BC-8812-D990086B5FD5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9C12-A887-4B34-A44C-A17558D82E2C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BA56-53F5-4863-88CC-C997C950005C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25790-E189-4A31-AEFD-CFA9FA1457D4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83677" y="1569337"/>
            <a:ext cx="857651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C'est de l’humour 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par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Blagues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  <p:sndAc>
          <p:stSnd loop="1">
            <p:snd r:embed="rId2" name="480396_gilles_mercier_001.wav"/>
          </p:stSnd>
        </p:sndAc>
      </p:transition>
    </mc:Choice>
    <mc:Fallback>
      <p:transition spd="slow" advTm="5000">
        <p:circle/>
        <p:sndAc>
          <p:stSnd loop="1">
            <p:snd r:embed="rId2" name="480396_gilles_merci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344" y="1133951"/>
            <a:ext cx="5915828" cy="4572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894" y="1189179"/>
            <a:ext cx="6783415" cy="4517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0121" y="1118450"/>
            <a:ext cx="5148683" cy="4588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5306" y="1165639"/>
            <a:ext cx="6241756" cy="4541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041" y="1093174"/>
            <a:ext cx="3786075" cy="46616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786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7000">
        <p:circle/>
      </p:transition>
    </mc:Choice>
    <mc:Fallback>
      <p:transition spd="slow" advTm="1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8356" y="1203158"/>
            <a:ext cx="4503486" cy="4503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84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484" y="1171928"/>
            <a:ext cx="7264075" cy="45347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876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311" y="1183865"/>
            <a:ext cx="8426806" cy="4522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852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722" y="1181611"/>
            <a:ext cx="7216306" cy="4525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39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605" y="1166773"/>
            <a:ext cx="4218464" cy="453987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4229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255" y="1123488"/>
            <a:ext cx="4506587" cy="458315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8401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770" y="1198836"/>
            <a:ext cx="7212492" cy="4507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577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245" y="1186354"/>
            <a:ext cx="4542339" cy="452028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7934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301" y="1164750"/>
            <a:ext cx="6683268" cy="4541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210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887" y="1152761"/>
            <a:ext cx="4162096" cy="452841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4236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058" y="1142164"/>
            <a:ext cx="6398423" cy="4564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227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7145" y="1107223"/>
            <a:ext cx="4364697" cy="4599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87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77352" y="1453480"/>
            <a:ext cx="678916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C’était :</a:t>
            </a: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C'est de l’humour 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par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Blagues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7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325</Words>
  <Application>Microsoft Office PowerPoint</Application>
  <PresentationFormat>Grand écran</PresentationFormat>
  <Paragraphs>83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16</cp:revision>
  <dcterms:created xsi:type="dcterms:W3CDTF">2018-10-16T18:17:23Z</dcterms:created>
  <dcterms:modified xsi:type="dcterms:W3CDTF">2018-10-20T16:34:02Z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