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7" r:id="rId2"/>
    <p:sldId id="258" r:id="rId3"/>
    <p:sldId id="259" r:id="rId4"/>
    <p:sldId id="260" r:id="rId5"/>
    <p:sldId id="261" r:id="rId6"/>
    <p:sldId id="262" r:id="rId7"/>
    <p:sldId id="265" r:id="rId8"/>
    <p:sldId id="263" r:id="rId9"/>
    <p:sldId id="267" r:id="rId10"/>
    <p:sldId id="268" r:id="rId11"/>
    <p:sldId id="270" r:id="rId12"/>
    <p:sldId id="271" r:id="rId13"/>
    <p:sldId id="266" r:id="rId14"/>
    <p:sldId id="269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deSDD9T+c6gVipaKr0oyw==" hashData="AaCINBS40QFybKlqv8n3wx+rTpzXm9HdxISiHf1ws2qx6cONgrW5is58B+B7+K1anBSzrSMSAFr6+cM1Jc39F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2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26/02/2019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562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83356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301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06680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36888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4394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840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E7479-2EFE-4802-9FDC-8E11A5D9CA0C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CFC9D-004E-4EAE-A8F1-B15AA6E56593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12A5D-FCA1-4BD2-AA39-983335E015E6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7C9B1-74FC-440C-AB6C-F382633707CE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16FD2-3883-45E1-9218-BBC88D871C4E}" type="datetime1">
              <a:rPr lang="fr-FR" smtClean="0"/>
              <a:t>26/02/2019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C26FE-E706-403A-8382-B2FE7A074EA3}" type="datetime1">
              <a:rPr lang="fr-FR" smtClean="0"/>
              <a:t>26/02/2019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2E94-737F-4D87-8245-72E3566F9051}" type="datetime1">
              <a:rPr lang="fr-FR" smtClean="0"/>
              <a:t>26/02/2019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12684-8F9D-4029-AA17-2F61993C2A10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F81F3-190D-4C4B-8C3A-80B7D0EB81AD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9D55-ECDF-419A-AC95-D3977948D47A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C7020-1B74-4EB3-B56C-159B6C737539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C3BCE3-000C-4192-8649-23B295932D8C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628272E6-1581-4933-AACB-EA5311F2190B}" type="datetime1">
              <a:rPr lang="fr-FR" sz="1600" b="1" smtClean="0"/>
              <a:t>26/02/2019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8158" y="405147"/>
            <a:ext cx="8115683" cy="64220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704139" y="2466607"/>
            <a:ext cx="10783721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</a:t>
            </a:r>
            <a:r>
              <a:rPr lang="fr-FR" sz="6600" b="1" dirty="0" err="1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blagounette</a:t>
            </a:r>
            <a:r>
              <a:rPr lang="fr-FR" sz="66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du jour</a:t>
            </a:r>
            <a:endParaRPr lang="fr-FR" sz="66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66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N° </a:t>
            </a:r>
            <a:r>
              <a:rPr lang="fr-FR" sz="66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 </a:t>
            </a:r>
            <a:r>
              <a:rPr lang="fr-FR" sz="66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par Lande</a:t>
            </a:r>
            <a:endParaRPr lang="fr-FR" sz="66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  <p:sndAc>
          <p:stSnd loop="1">
            <p:snd r:embed="rId3" name="491265_riquet77570_001.wav"/>
          </p:stSnd>
        </p:sndAc>
      </p:transition>
    </mc:Choice>
    <mc:Fallback xmlns="">
      <p:transition spd="slow" advTm="8000">
        <p:circle/>
        <p:sndAc>
          <p:stSnd loop="1">
            <p:snd r:embed="rId5" name="491265_riquet77570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73EF86FB-39F3-4DA7-B3EF-7155A99DA0D8}" type="datetime1">
              <a:rPr lang="fr-FR" sz="1600" b="1" smtClean="0"/>
              <a:t>26/02/2019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876429" y="4164826"/>
            <a:ext cx="10439140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/>
              <a:t>Un curé et un iman se </a:t>
            </a:r>
            <a:r>
              <a:rPr lang="fr-FR" sz="6000" b="1" dirty="0" smtClean="0"/>
              <a:t>partagent</a:t>
            </a:r>
          </a:p>
          <a:p>
            <a:r>
              <a:rPr lang="fr-FR" sz="6000" b="1" dirty="0"/>
              <a:t> </a:t>
            </a:r>
            <a:r>
              <a:rPr lang="fr-FR" sz="6000" b="1" dirty="0" smtClean="0"/>
              <a:t>     </a:t>
            </a:r>
            <a:r>
              <a:rPr lang="fr-FR" sz="6000" b="1" dirty="0"/>
              <a:t>le compartiment d'un train</a:t>
            </a:r>
            <a:r>
              <a:rPr lang="fr-FR" sz="2400" dirty="0"/>
              <a:t>.­­­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9076" y="484097"/>
            <a:ext cx="7473846" cy="368072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E6547096-DA6F-4701-A23A-32D7E22980E7}" type="datetime1">
              <a:rPr lang="fr-FR" sz="1600" b="1" smtClean="0"/>
              <a:t>26/02/2019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743200" y="1569043"/>
            <a:ext cx="660437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/>
              <a:t>Au bout d'un moment, le curé ferme sa bible et demande à l'imam :</a:t>
            </a:r>
          </a:p>
        </p:txBody>
      </p:sp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01D36C89-2FAB-4B8F-A216-EAAA74E586FF}" type="datetime1">
              <a:rPr lang="fr-FR" sz="1600" b="1" smtClean="0"/>
              <a:t>26/02/2019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828799" y="1155648"/>
            <a:ext cx="85344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/>
              <a:t>- "Dites-moi, votre religion vous interdit de manger du porc.</a:t>
            </a:r>
          </a:p>
          <a:p>
            <a:r>
              <a:rPr lang="fr-FR" sz="6000" b="1" dirty="0"/>
              <a:t>  Mais vous est-il arrivé d'en goûter ?"</a:t>
            </a:r>
          </a:p>
        </p:txBody>
      </p:sp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E0C430BB-7BEA-4B97-9CB6-F94D85AA6704}" type="datetime1">
              <a:rPr lang="fr-FR" sz="1600" b="1" smtClean="0"/>
              <a:t>26/02/2019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76907" y="2905767"/>
            <a:ext cx="1163818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/>
              <a:t>L'imam referme le coran et répond :</a:t>
            </a:r>
          </a:p>
        </p:txBody>
      </p:sp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72356A0-76D7-4922-BBD0-E1BC7BC91B17}" type="datetime1">
              <a:rPr lang="fr-FR" sz="1600" b="1" smtClean="0"/>
              <a:t>26/02/2019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292086" y="1520514"/>
            <a:ext cx="960782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/>
              <a:t>- "Je dois vous dire la vérité : OUI, à de rares occasions …</a:t>
            </a:r>
          </a:p>
          <a:p>
            <a:r>
              <a:rPr lang="fr-FR" sz="6000" b="1" dirty="0"/>
              <a:t>Mais à mon tour, je vous pose une question : </a:t>
            </a:r>
          </a:p>
        </p:txBody>
      </p:sp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E44135D4-8794-484B-AAAA-EF4824AAB8B4}" type="datetime1">
              <a:rPr lang="fr-FR" sz="1600" b="1" smtClean="0"/>
              <a:t>26/02/2019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658342" y="2459504"/>
            <a:ext cx="887531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/>
              <a:t>Votre religion vous impose </a:t>
            </a:r>
            <a:endParaRPr lang="fr-FR" sz="6000" b="1" dirty="0" smtClean="0"/>
          </a:p>
          <a:p>
            <a:r>
              <a:rPr lang="fr-FR" sz="6000" b="1" dirty="0" smtClean="0"/>
              <a:t>le </a:t>
            </a:r>
            <a:r>
              <a:rPr lang="fr-FR" sz="6000" b="1" dirty="0"/>
              <a:t>célibat ……." </a:t>
            </a:r>
            <a:r>
              <a:rPr lang="fr-FR" dirty="0"/>
              <a:t>­­­</a:t>
            </a:r>
          </a:p>
        </p:txBody>
      </p:sp>
    </p:spTree>
    <p:extLst>
      <p:ext uri="{BB962C8B-B14F-4D97-AF65-F5344CB8AC3E}">
        <p14:creationId xmlns:p14="http://schemas.microsoft.com/office/powerpoint/2010/main" val="1746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64B506C5-9B7D-4BBA-BEB7-E4F0324AF4FB}" type="datetime1">
              <a:rPr lang="fr-FR" sz="1600" b="1" smtClean="0"/>
              <a:t>26/02/2019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793925" y="2905767"/>
            <a:ext cx="860415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/>
              <a:t>Le curé l'interrompt et dit </a:t>
            </a:r>
            <a:r>
              <a:rPr lang="fr-FR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B799665F-FBE3-47DA-9C98-3A454CA75F67}" type="datetime1">
              <a:rPr lang="fr-FR" sz="1600" b="1" smtClean="0"/>
              <a:t>26/02/2019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616764" y="1074509"/>
            <a:ext cx="858740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/>
              <a:t>- "Je sais ce que vous allez me demander,</a:t>
            </a:r>
          </a:p>
          <a:p>
            <a:endParaRPr lang="fr-FR" sz="6000" b="1" dirty="0"/>
          </a:p>
          <a:p>
            <a:r>
              <a:rPr lang="fr-FR" sz="6000" b="1" dirty="0"/>
              <a:t>est-ce que j'ai goûté au fruit …   … défendu ?"</a:t>
            </a:r>
          </a:p>
        </p:txBody>
      </p:sp>
    </p:spTree>
    <p:extLst>
      <p:ext uri="{BB962C8B-B14F-4D97-AF65-F5344CB8AC3E}">
        <p14:creationId xmlns:p14="http://schemas.microsoft.com/office/powerpoint/2010/main" val="369642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9D01EF93-F7FE-410D-ABF0-4C8281ADA135}" type="datetime1">
              <a:rPr lang="fr-FR" sz="1600" b="1" smtClean="0"/>
              <a:t>26/02/2019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470991" y="1202244"/>
            <a:ext cx="925001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/>
              <a:t>Eh bien, comme je me dois aussi de dire la vérité :</a:t>
            </a:r>
          </a:p>
          <a:p>
            <a:endParaRPr lang="fr-FR" sz="6000" b="1" dirty="0"/>
          </a:p>
          <a:p>
            <a:r>
              <a:rPr lang="fr-FR" sz="6000" b="1" dirty="0"/>
              <a:t>OUI, une fois ou deux, j'ai goûté."­</a:t>
            </a:r>
          </a:p>
        </p:txBody>
      </p:sp>
    </p:spTree>
    <p:extLst>
      <p:ext uri="{BB962C8B-B14F-4D97-AF65-F5344CB8AC3E}">
        <p14:creationId xmlns:p14="http://schemas.microsoft.com/office/powerpoint/2010/main" val="3457233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9D01EF93-F7FE-410D-ABF0-4C8281ADA135}" type="datetime1">
              <a:rPr lang="fr-FR" sz="1600" b="1" smtClean="0"/>
              <a:t>26/02/2019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139686" y="1059108"/>
            <a:ext cx="991262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/>
              <a:t>Ils reprirent tous deux leurs lectures, puis l'imam baisse à nouveau</a:t>
            </a:r>
          </a:p>
          <a:p>
            <a:r>
              <a:rPr lang="fr-FR" sz="6000" b="1" dirty="0"/>
              <a:t>son coran, regarde le curé, et lui dit avec un clin d’œil :</a:t>
            </a:r>
          </a:p>
        </p:txBody>
      </p:sp>
    </p:spTree>
    <p:extLst>
      <p:ext uri="{BB962C8B-B14F-4D97-AF65-F5344CB8AC3E}">
        <p14:creationId xmlns:p14="http://schemas.microsoft.com/office/powerpoint/2010/main" val="4133247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9D01EF93-F7FE-410D-ABF0-4C8281ADA135}" type="datetime1">
              <a:rPr lang="fr-FR" sz="1600" b="1" smtClean="0"/>
              <a:t>26/02/2019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725586" y="2444103"/>
            <a:ext cx="1074082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0" indent="-857250">
              <a:buFontTx/>
              <a:buChar char="-"/>
            </a:pPr>
            <a:r>
              <a:rPr lang="fr-FR" sz="6000" b="1" dirty="0" smtClean="0"/>
              <a:t>"</a:t>
            </a:r>
            <a:r>
              <a:rPr lang="fr-FR" sz="6000" b="1" dirty="0"/>
              <a:t>C'est meilleur que le cochon, </a:t>
            </a:r>
            <a:endParaRPr lang="fr-FR" sz="6000" b="1" dirty="0" smtClean="0"/>
          </a:p>
          <a:p>
            <a:pPr marL="857250" indent="-857250">
              <a:buFontTx/>
              <a:buChar char="-"/>
            </a:pPr>
            <a:r>
              <a:rPr lang="fr-FR" sz="6000" b="1" dirty="0"/>
              <a:t> </a:t>
            </a:r>
            <a:r>
              <a:rPr lang="fr-FR" sz="6000" b="1" dirty="0" smtClean="0"/>
              <a:t>                  hein </a:t>
            </a:r>
            <a:r>
              <a:rPr lang="fr-FR" sz="6000" b="1" dirty="0"/>
              <a:t>!! ??"</a:t>
            </a:r>
          </a:p>
        </p:txBody>
      </p:sp>
    </p:spTree>
    <p:extLst>
      <p:ext uri="{BB962C8B-B14F-4D97-AF65-F5344CB8AC3E}">
        <p14:creationId xmlns:p14="http://schemas.microsoft.com/office/powerpoint/2010/main" val="249193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CEFE7E64-A944-4104-87D8-5A60FF218525}" type="datetime1">
              <a:rPr lang="fr-FR" sz="1600" b="1" smtClean="0"/>
              <a:t>26/02/2019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818" y="470249"/>
            <a:ext cx="5858301" cy="6049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10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6D480251-CE1B-4D6C-ADAD-16A1BA861D5B}" type="datetime1">
              <a:rPr lang="fr-FR" sz="1600" b="1" smtClean="0"/>
              <a:t>26/02/2019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8158" y="405147"/>
            <a:ext cx="8115683" cy="64220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704138" y="1843938"/>
            <a:ext cx="10783721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C’était</a:t>
            </a:r>
          </a:p>
          <a:p>
            <a:r>
              <a:rPr lang="fr-FR" sz="66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</a:t>
            </a:r>
            <a:r>
              <a:rPr lang="fr-FR" sz="6600" b="1" dirty="0" err="1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blagounette</a:t>
            </a:r>
            <a:r>
              <a:rPr lang="fr-FR" sz="66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du jour</a:t>
            </a:r>
            <a:endParaRPr lang="fr-FR" sz="66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66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par Lande</a:t>
            </a:r>
            <a:endParaRPr lang="fr-FR" sz="66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19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</TotalTime>
  <Words>436</Words>
  <Application>Microsoft Office PowerPoint</Application>
  <PresentationFormat>Grand écran</PresentationFormat>
  <Paragraphs>96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2019-01-01T15:07:43Z</dcterms:created>
  <dcterms:modified xsi:type="dcterms:W3CDTF">2019-02-26T17:17:52Z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