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7" r:id="rId10"/>
    <p:sldId id="268" r:id="rId11"/>
    <p:sldId id="270" r:id="rId12"/>
    <p:sldId id="271" r:id="rId13"/>
    <p:sldId id="266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Zun68YZYbzXzkIqW/A3A==" hashData="SUyxfgnzA9UYQ7/FGB07ttSnHuNyvJf3nn2sEkHhYBlc1Uued/qEqyZdWQkMAm6zZ3urQPeiLjQpo/nxJrNo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6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335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0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668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688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439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E7479-2EFE-4802-9FDC-8E11A5D9CA0C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CFC9D-004E-4EAE-A8F1-B15AA6E56593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12A5D-FCA1-4BD2-AA39-983335E015E6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7C9B1-74FC-440C-AB6C-F382633707CE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16FD2-3883-45E1-9218-BBC88D871C4E}" type="datetime1">
              <a:rPr lang="fr-FR" smtClean="0"/>
              <a:t>27/02/2019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26FE-E706-403A-8382-B2FE7A074EA3}" type="datetime1">
              <a:rPr lang="fr-FR" smtClean="0"/>
              <a:t>27/02/2019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2E94-737F-4D87-8245-72E3566F9051}" type="datetime1">
              <a:rPr lang="fr-FR" smtClean="0"/>
              <a:t>27/02/2019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12684-8F9D-4029-AA17-2F61993C2A10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F81F3-190D-4C4B-8C3A-80B7D0EB81AD}" type="datetime1">
              <a:rPr lang="fr-FR" smtClean="0"/>
              <a:t>27/02/2019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9D55-ECDF-419A-AC95-D3977948D47A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C7020-1B74-4EB3-B56C-159B6C737539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3BCE3-000C-4192-8649-23B295932D8C}" type="datetime1">
              <a:rPr lang="fr-FR" smtClean="0"/>
              <a:t>27/02/2019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28272E6-1581-4933-AACB-EA5311F2190B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158" y="405147"/>
            <a:ext cx="8115683" cy="64220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04139" y="2466607"/>
            <a:ext cx="1078372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6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blagounette</a:t>
            </a:r>
            <a:r>
              <a:rPr lang="fr-FR" sz="6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du jour</a:t>
            </a:r>
            <a:endParaRPr lang="fr-FR" sz="66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 Lande</a:t>
            </a:r>
            <a:endParaRPr lang="fr-FR" sz="6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491265_riquet77570_001.wav"/>
          </p:stSnd>
        </p:sndAc>
      </p:transition>
    </mc:Choice>
    <mc:Fallback xmlns="">
      <p:transition spd="slow" advTm="8000">
        <p:circle/>
        <p:sndAc>
          <p:stSnd loop="1">
            <p:snd r:embed="rId5" name="491265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3EF86FB-39F3-4DA7-B3EF-7155A99DA0D8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76429" y="4164826"/>
            <a:ext cx="1043914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Un curé et un iman se </a:t>
            </a:r>
            <a:r>
              <a:rPr lang="fr-FR" sz="6000" b="1" dirty="0" smtClean="0"/>
              <a:t>partagent</a:t>
            </a:r>
          </a:p>
          <a:p>
            <a:r>
              <a:rPr lang="fr-FR" sz="6000" b="1" dirty="0"/>
              <a:t> </a:t>
            </a:r>
            <a:r>
              <a:rPr lang="fr-FR" sz="6000" b="1" dirty="0" smtClean="0"/>
              <a:t>     </a:t>
            </a:r>
            <a:r>
              <a:rPr lang="fr-FR" sz="6000" b="1" dirty="0"/>
              <a:t>le compartiment d'un train</a:t>
            </a:r>
            <a:r>
              <a:rPr lang="fr-FR" sz="2400" dirty="0"/>
              <a:t>.­­­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76" y="484097"/>
            <a:ext cx="7473846" cy="36807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6547096-DA6F-4701-A23A-32D7E22980E7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43200" y="1569043"/>
            <a:ext cx="660437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Au bout d'un moment, le curé ferme sa bible et demande à l'imam :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D36C89-2FAB-4B8F-A216-EAAA74E586FF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28799" y="1155648"/>
            <a:ext cx="8534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"Dites-moi, votre religion vous interdit de manger du porc.</a:t>
            </a:r>
          </a:p>
          <a:p>
            <a:r>
              <a:rPr lang="fr-FR" sz="6000" b="1" dirty="0"/>
              <a:t>  Mais vous est-il arrivé d'en goûter ?"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0C430BB-7BEA-4B97-9CB6-F94D85AA6704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6907" y="2905767"/>
            <a:ext cx="116381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L'imam referme le coran et répond :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72356A0-76D7-4922-BBD0-E1BC7BC91B17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92086" y="1520514"/>
            <a:ext cx="96078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"Je dois vous dire la vérité : OUI, à de rares occasions …</a:t>
            </a:r>
          </a:p>
          <a:p>
            <a:r>
              <a:rPr lang="fr-FR" sz="6000" b="1" dirty="0"/>
              <a:t>Mais à mon tour, je vous pose une question : 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44135D4-8794-484B-AAAA-EF4824AAB8B4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58342" y="2459504"/>
            <a:ext cx="887531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Votre religion vous impose </a:t>
            </a:r>
            <a:endParaRPr lang="fr-FR" sz="6000" b="1" dirty="0" smtClean="0"/>
          </a:p>
          <a:p>
            <a:r>
              <a:rPr lang="fr-FR" sz="6000" b="1" dirty="0" smtClean="0"/>
              <a:t>le </a:t>
            </a:r>
            <a:r>
              <a:rPr lang="fr-FR" sz="6000" b="1" dirty="0"/>
              <a:t>célibat ……." </a:t>
            </a:r>
            <a:r>
              <a:rPr lang="fr-FR" dirty="0"/>
              <a:t>­­­</a:t>
            </a:r>
          </a:p>
        </p:txBody>
      </p:sp>
    </p:spTree>
    <p:extLst>
      <p:ext uri="{BB962C8B-B14F-4D97-AF65-F5344CB8AC3E}">
        <p14:creationId xmlns:p14="http://schemas.microsoft.com/office/powerpoint/2010/main" val="1746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B506C5-9B7D-4BBA-BEB7-E4F0324AF4FB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93925" y="2905767"/>
            <a:ext cx="86041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/>
              <a:t>Le curé l'interrompt et dit </a:t>
            </a:r>
            <a:r>
              <a:rPr lang="fr-FR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799665F-FBE3-47DA-9C98-3A454CA75F67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6764" y="1074509"/>
            <a:ext cx="8587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- "Je sais ce que vous allez me demander,</a:t>
            </a:r>
          </a:p>
          <a:p>
            <a:endParaRPr lang="fr-FR" sz="6000" b="1" dirty="0"/>
          </a:p>
          <a:p>
            <a:r>
              <a:rPr lang="fr-FR" sz="6000" b="1" dirty="0"/>
              <a:t>est-ce que j'ai goûté au fruit …   … défendu ?"</a:t>
            </a:r>
          </a:p>
        </p:txBody>
      </p:sp>
    </p:spTree>
    <p:extLst>
      <p:ext uri="{BB962C8B-B14F-4D97-AF65-F5344CB8AC3E}">
        <p14:creationId xmlns:p14="http://schemas.microsoft.com/office/powerpoint/2010/main" val="36964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0991" y="1202244"/>
            <a:ext cx="925001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Eh bien, comme je me dois aussi de dire la vérité :</a:t>
            </a:r>
          </a:p>
          <a:p>
            <a:endParaRPr lang="fr-FR" sz="6000" b="1" dirty="0"/>
          </a:p>
          <a:p>
            <a:r>
              <a:rPr lang="fr-FR" sz="6000" b="1" dirty="0"/>
              <a:t>OUI, une fois ou deux, j'ai goûté."­</a:t>
            </a:r>
          </a:p>
        </p:txBody>
      </p:sp>
    </p:spTree>
    <p:extLst>
      <p:ext uri="{BB962C8B-B14F-4D97-AF65-F5344CB8AC3E}">
        <p14:creationId xmlns:p14="http://schemas.microsoft.com/office/powerpoint/2010/main" val="345723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139686" y="1059108"/>
            <a:ext cx="991262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Ils reprirent tous deux leurs lectures, puis l'imam baisse à nouveau</a:t>
            </a:r>
          </a:p>
          <a:p>
            <a:r>
              <a:rPr lang="fr-FR" sz="6000" b="1" dirty="0"/>
              <a:t>son coran, regarde le curé, et lui dit avec un clin d’œil :</a:t>
            </a:r>
          </a:p>
        </p:txBody>
      </p:sp>
    </p:spTree>
    <p:extLst>
      <p:ext uri="{BB962C8B-B14F-4D97-AF65-F5344CB8AC3E}">
        <p14:creationId xmlns:p14="http://schemas.microsoft.com/office/powerpoint/2010/main" val="413324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D01EF93-F7FE-410D-ABF0-4C8281ADA135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25586" y="2444103"/>
            <a:ext cx="107408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0" indent="-857250">
              <a:buFontTx/>
              <a:buChar char="-"/>
            </a:pPr>
            <a:r>
              <a:rPr lang="fr-FR" sz="6000" b="1" dirty="0" smtClean="0"/>
              <a:t>"</a:t>
            </a:r>
            <a:r>
              <a:rPr lang="fr-FR" sz="6000" b="1" dirty="0"/>
              <a:t>C'est meilleur que le cochon, </a:t>
            </a:r>
            <a:endParaRPr lang="fr-FR" sz="6000" b="1" dirty="0" smtClean="0"/>
          </a:p>
          <a:p>
            <a:pPr marL="857250" indent="-857250">
              <a:buFontTx/>
              <a:buChar char="-"/>
            </a:pPr>
            <a:r>
              <a:rPr lang="fr-FR" sz="6000" b="1" dirty="0"/>
              <a:t> </a:t>
            </a:r>
            <a:r>
              <a:rPr lang="fr-FR" sz="6000" b="1" dirty="0" smtClean="0"/>
              <a:t>                  hein </a:t>
            </a:r>
            <a:r>
              <a:rPr lang="fr-FR" sz="6000" b="1" dirty="0"/>
              <a:t>!! ??"</a:t>
            </a:r>
          </a:p>
        </p:txBody>
      </p:sp>
    </p:spTree>
    <p:extLst>
      <p:ext uri="{BB962C8B-B14F-4D97-AF65-F5344CB8AC3E}">
        <p14:creationId xmlns:p14="http://schemas.microsoft.com/office/powerpoint/2010/main" val="249193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EFE7E64-A944-4104-87D8-5A60FF218525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818" y="470249"/>
            <a:ext cx="5858301" cy="604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1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D480251-CE1B-4D6C-ADAD-16A1BA861D5B}" type="datetime1">
              <a:rPr lang="fr-FR" sz="1600" b="1" smtClean="0"/>
              <a:t>27/02/2019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8158" y="405147"/>
            <a:ext cx="8115683" cy="64220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04138" y="1843938"/>
            <a:ext cx="10783721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66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blagounette</a:t>
            </a:r>
            <a:r>
              <a:rPr lang="fr-FR" sz="66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du jour</a:t>
            </a:r>
            <a:endParaRPr lang="fr-FR" sz="66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par Lande</a:t>
            </a:r>
            <a:endParaRPr lang="fr-FR" sz="6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19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433</Words>
  <Application>Microsoft Office PowerPoint</Application>
  <PresentationFormat>Grand écran</PresentationFormat>
  <Paragraphs>96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2019-01-01T15:07:43Z</dcterms:created>
  <dcterms:modified xsi:type="dcterms:W3CDTF">2019-02-27T12:05:36Z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