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63" r:id="rId4"/>
    <p:sldId id="259" r:id="rId5"/>
    <p:sldId id="264" r:id="rId6"/>
    <p:sldId id="260" r:id="rId7"/>
    <p:sldId id="267" r:id="rId8"/>
    <p:sldId id="261" r:id="rId9"/>
    <p:sldId id="268" r:id="rId10"/>
    <p:sldId id="262" r:id="rId11"/>
    <p:sldId id="269" r:id="rId12"/>
    <p:sldId id="265" r:id="rId13"/>
    <p:sldId id="270" r:id="rId14"/>
    <p:sldId id="274" r:id="rId15"/>
    <p:sldId id="272" r:id="rId16"/>
    <p:sldId id="273" r:id="rId17"/>
    <p:sldId id="271" r:id="rId18"/>
    <p:sldId id="266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L+6+zlwwytI2AGqEEKYTA==" hashData="qsgc6OKgz6b6qzn/PMyW5ipBKTjl16o33PoxjguHc+zhoNly0mh8pxxUcIaJqpGaZs9lXTFvVcSVArQbSjMx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342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69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4334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799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9605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306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AA13-CE5C-47AE-ACE8-B234C6B025E7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D0C7-8926-4F46-AEB4-D716F9B2EFF9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BB6B0-42F9-489B-BC38-A197BB174395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91226-7063-4A14-AA98-C6AC95606234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4B85F-15B8-49A3-8E28-45455CCA3E3B}" type="datetime1">
              <a:rPr lang="fr-FR" smtClean="0"/>
              <a:t>07/02/2019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60DE-14F7-4317-95DD-7915DD092D4B}" type="datetime1">
              <a:rPr lang="fr-FR" smtClean="0"/>
              <a:t>07/02/2019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A6C99-460B-4A33-ABA1-D75FC7AC9AF3}" type="datetime1">
              <a:rPr lang="fr-FR" smtClean="0"/>
              <a:t>07/02/2019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7425-707B-4373-9724-3449141A7366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682C1-97C9-4126-8F73-11472DD940EF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817D7-D354-457A-A428-2039AF47FE04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51FDE-1EA9-407C-B8F4-77D7463C5AFA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AFBA4-5EFF-4925-B592-FFECB84E3019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CBB860D-E266-4544-A860-69E698CD1C3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N°7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 xmlns="">
      <p:transition spd="slow" advTm="8000">
        <p:fade/>
        <p:sndAc>
          <p:stSnd loop="1">
            <p:snd r:embed="rId5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8BCFBF5-7083-4926-8BCE-444747EFB31E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"/>
          <a:stretch/>
        </p:blipFill>
        <p:spPr>
          <a:xfrm>
            <a:off x="977549" y="516628"/>
            <a:ext cx="10236902" cy="5824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F88E589-073E-4A4B-AC49-EC67637C9AE3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478155" y="1289940"/>
            <a:ext cx="723568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 « Si je pouvais vivre une nouvelle fois ma vie,</a:t>
            </a:r>
          </a:p>
          <a:p>
            <a:r>
              <a:rPr lang="fr-FR" sz="5400" b="1" dirty="0"/>
              <a:t>j’essaierais d’y commettre plus d’erreurs, 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00C759F-420B-4D77-92EE-6EC2EBBAD53F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8744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je n’essaierais pas d’être parfait, je serais plus détendu,</a:t>
            </a:r>
          </a:p>
          <a:p>
            <a:r>
              <a:rPr lang="fr-FR" sz="5400" b="1" dirty="0"/>
              <a:t>je serais encore plus bête que ce que j’ai été, en fait. 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E17B1BA-0DE1-42F1-B01E-644CE6CC6562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135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102819" y="170543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Je prendrais peu de choses au sérieux.</a:t>
            </a:r>
          </a:p>
          <a:p>
            <a:r>
              <a:rPr lang="fr-FR" sz="5400" b="1" dirty="0"/>
              <a:t>J’aurais moins de soucis d’hygiène. 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2FC7AED-1782-4EAB-8737-2ADED177E53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2" y="504573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170543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Je m’exposerais à plus de risques,</a:t>
            </a:r>
          </a:p>
          <a:p>
            <a:r>
              <a:rPr lang="fr-FR" sz="5400" b="1" dirty="0"/>
              <a:t>je ferais plus de voyages, 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0515687-50B8-4EC3-A45F-D236998968D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116043" y="17208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je contemplerais plus de crépuscules,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j’escaladerais plus de montagnes, 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A85F0B1-DCED-425E-B906-2D42D5482CD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1305341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je nagerais dans plus de rivières.</a:t>
            </a:r>
          </a:p>
          <a:p>
            <a:r>
              <a:rPr lang="fr-FR" sz="5400" b="1" dirty="0"/>
              <a:t>J’irais à plus d’endroits où je ne suis jamais allé, 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A1807BC-FF13-4917-A64B-8ACF8656E2D6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0" y="461665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7999" y="1349563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j’aurais plus de problèmes réels</a:t>
            </a:r>
          </a:p>
          <a:p>
            <a:r>
              <a:rPr lang="fr-FR" sz="5400" b="1" dirty="0"/>
              <a:t>et moins de problèmes imaginaires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4530864-1371-4518-AB3B-85C34FDD8537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55646" y="579344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104100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J’ai été une de ces personnes qui ont vécu sagement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et abondamment chaque minute de leur vie ; 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35805B2-29B4-46A7-8553-B720AD203F25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6" y="461665"/>
            <a:ext cx="9607827" cy="6004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251579" y="1340452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bien sûr que j’ai eu des moments d’allégresse,</a:t>
            </a:r>
          </a:p>
          <a:p>
            <a:r>
              <a:rPr lang="fr-FR" sz="5400" b="1" dirty="0"/>
              <a:t>mais si je pouvais revenir en arrière, </a:t>
            </a:r>
          </a:p>
        </p:txBody>
      </p:sp>
    </p:spTree>
    <p:extLst>
      <p:ext uri="{BB962C8B-B14F-4D97-AF65-F5344CB8AC3E}">
        <p14:creationId xmlns:p14="http://schemas.microsoft.com/office/powerpoint/2010/main" val="198888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ABBBA27-7883-436D-933F-21D7A66EEFB2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53694"/>
            <a:ext cx="9276522" cy="608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102819" y="1377880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j’essaierais d’avoir seulement de bons moments.</a:t>
            </a:r>
          </a:p>
          <a:p>
            <a:r>
              <a:rPr lang="fr-FR" sz="5400" b="1" dirty="0"/>
              <a:t>Ne perds pas le présent. 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0228334-A7F7-41D4-BDE4-AE65456D02FC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5" y="381570"/>
            <a:ext cx="11335649" cy="61770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60103" y="1289940"/>
            <a:ext cx="787179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 Moi, j’étais l’un de ceux qui ne vont nulle part sans</a:t>
            </a:r>
          </a:p>
          <a:p>
            <a:r>
              <a:rPr lang="fr-FR" sz="5400" b="1" dirty="0"/>
              <a:t>un thermomètre, une bouillotte, un parapluie et un parachute ; </a:t>
            </a:r>
          </a:p>
        </p:txBody>
      </p:sp>
    </p:spTree>
    <p:extLst>
      <p:ext uri="{BB962C8B-B14F-4D97-AF65-F5344CB8AC3E}">
        <p14:creationId xmlns:p14="http://schemas.microsoft.com/office/powerpoint/2010/main" val="3403258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0956A27-808F-4D3E-92D1-0D58066E991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129" y="461665"/>
            <a:ext cx="9077739" cy="6045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102819" y="1289941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5400" b="1" dirty="0"/>
              <a:t>si je pouvais recommencer à vivre,</a:t>
            </a:r>
          </a:p>
          <a:p>
            <a:r>
              <a:rPr lang="fr-FR" sz="5400" b="1" dirty="0"/>
              <a:t>je voyagerais plus légèrement. </a:t>
            </a:r>
          </a:p>
        </p:txBody>
      </p:sp>
    </p:spTree>
    <p:extLst>
      <p:ext uri="{BB962C8B-B14F-4D97-AF65-F5344CB8AC3E}">
        <p14:creationId xmlns:p14="http://schemas.microsoft.com/office/powerpoint/2010/main" val="20244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5B96491-03ED-4BA6-BBB3-7D0CDE4F662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395" y="550234"/>
            <a:ext cx="10537210" cy="5927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7999" y="1390165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Si je pouvais recommencer à vivre,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je commencerais par marcher pieds nus </a:t>
            </a:r>
          </a:p>
        </p:txBody>
      </p:sp>
    </p:spTree>
    <p:extLst>
      <p:ext uri="{BB962C8B-B14F-4D97-AF65-F5344CB8AC3E}">
        <p14:creationId xmlns:p14="http://schemas.microsoft.com/office/powerpoint/2010/main" val="66686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64C87B9-77F3-4DEF-86D4-558F2A58A13E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2" y="377686"/>
            <a:ext cx="8136835" cy="61026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902226" y="100607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depuis le début du printemps jusqu’à la fin de l’automne.</a:t>
            </a:r>
          </a:p>
          <a:p>
            <a:r>
              <a:rPr lang="fr-FR" sz="5400" b="1" dirty="0"/>
              <a:t>Et je jouerais davantage avec les enfants, </a:t>
            </a:r>
          </a:p>
        </p:txBody>
      </p:sp>
    </p:spTree>
    <p:extLst>
      <p:ext uri="{BB962C8B-B14F-4D97-AF65-F5344CB8AC3E}">
        <p14:creationId xmlns:p14="http://schemas.microsoft.com/office/powerpoint/2010/main" val="1438838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C658EF4-FC8C-4BE0-B632-6AEE6167D93A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11617"/>
            <a:ext cx="9252908" cy="61186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8000" y="1372325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 si j’avais encore une vie devant moi.</a:t>
            </a:r>
          </a:p>
          <a:p>
            <a:r>
              <a:rPr lang="fr-FR" sz="5400" b="1" dirty="0"/>
              <a:t>Seulement, voilà, j’ai 85 ans et je suis en train de mourir. »</a:t>
            </a:r>
          </a:p>
        </p:txBody>
      </p:sp>
    </p:spTree>
    <p:extLst>
      <p:ext uri="{BB962C8B-B14F-4D97-AF65-F5344CB8AC3E}">
        <p14:creationId xmlns:p14="http://schemas.microsoft.com/office/powerpoint/2010/main" val="1618707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40ABF74-FD90-4FFE-A0EF-E2E795D1A8FD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B71363D-3A97-4030-B2A4-B583598B6B43}" type="datetime1">
              <a:rPr lang="fr-FR" sz="1600" b="1" smtClean="0"/>
              <a:t>07/02/2019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N°7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592</Words>
  <Application>Microsoft Office PowerPoint</Application>
  <PresentationFormat>Grand écran</PresentationFormat>
  <Paragraphs>130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2019-01-01T15:07:43Z</dcterms:created>
  <dcterms:modified xsi:type="dcterms:W3CDTF">2019-02-07T19:51:53Z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