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63" r:id="rId4"/>
    <p:sldId id="259" r:id="rId5"/>
    <p:sldId id="264" r:id="rId6"/>
    <p:sldId id="260" r:id="rId7"/>
    <p:sldId id="267" r:id="rId8"/>
    <p:sldId id="272" r:id="rId9"/>
    <p:sldId id="261" r:id="rId10"/>
    <p:sldId id="273" r:id="rId11"/>
    <p:sldId id="268" r:id="rId12"/>
    <p:sldId id="262" r:id="rId13"/>
    <p:sldId id="274" r:id="rId14"/>
    <p:sldId id="269" r:id="rId15"/>
    <p:sldId id="270" r:id="rId16"/>
    <p:sldId id="265" r:id="rId17"/>
    <p:sldId id="271" r:id="rId18"/>
    <p:sldId id="266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vBIBwRfT+FEBU567nT6VQ==" hashData="awWZzgQy58FMmOWd8dHmOfbKtiaZR5sgJGwisFMIFbl44jG/gWMaHDqZFiZqtjI0+gItBMp1TrCwWcFMHZ8m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07/02/2019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269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799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9605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4907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4334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3424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6692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306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8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58AEA-78B7-4F13-99CA-218F2877B416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109C3-0BA3-47F5-97D5-8D328823960B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5B7AB-EF44-44C2-B147-444B86C02129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0129-2812-417B-9890-B7FD0A8C0BF6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D1FF-754F-44FB-9A3C-9886540CA1C8}" type="datetime1">
              <a:rPr lang="fr-FR" smtClean="0"/>
              <a:t>07/02/2019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1D50-005C-436E-B1E9-F304F70961B6}" type="datetime1">
              <a:rPr lang="fr-FR" smtClean="0"/>
              <a:t>07/02/2019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3ACF-59FD-4D03-B81B-74096B3C35CA}" type="datetime1">
              <a:rPr lang="fr-FR" smtClean="0"/>
              <a:t>07/02/2019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E9A0A-C06A-4366-A601-3409537808B7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7408-1A43-4982-B74B-35B3ABD4CA85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BA02-FA60-4531-A06C-C0202D112F2B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68742-C721-4598-8699-2CB4F6C7F77A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chemeClr val="accent5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0D944-B5D3-4C66-A8E8-1776638F71A3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A379859-EA71-480D-871D-D4119AC0725A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44303" y="2109755"/>
            <a:ext cx="917591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N°6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  <p:sndAc>
          <p:stSnd loop="1">
            <p:snd r:embed="rId3" name="La-nature_001.wav"/>
          </p:stSnd>
        </p:sndAc>
      </p:transition>
    </mc:Choice>
    <mc:Fallback>
      <p:transition spd="slow" advTm="8000">
        <p:fade/>
        <p:sndAc>
          <p:stSnd loop="1">
            <p:snd r:embed="rId3" name="La-natur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EC0B555-91CE-404A-9C1B-793B967819F6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9"/>
          <a:stretch/>
        </p:blipFill>
        <p:spPr>
          <a:xfrm>
            <a:off x="977549" y="516628"/>
            <a:ext cx="10236902" cy="5824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F8E8554-3A9A-480C-A20E-9F9D6D609D15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713" y="461665"/>
            <a:ext cx="8070574" cy="60451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292626" y="1397663"/>
            <a:ext cx="76465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Ce matin, Le jour se lève bizarre presque atone,</a:t>
            </a:r>
          </a:p>
          <a:p>
            <a:r>
              <a:rPr lang="fr-FR" sz="3200" b="1" dirty="0"/>
              <a:t>Le monde s’éveille drapé de couleurs chaudes,</a:t>
            </a:r>
          </a:p>
          <a:p>
            <a:r>
              <a:rPr lang="fr-FR" sz="3200" b="1" dirty="0"/>
              <a:t>Un joli voile orangé, habille le levant dès l’aube,</a:t>
            </a:r>
          </a:p>
          <a:p>
            <a:r>
              <a:rPr lang="fr-FR" sz="3200" b="1" dirty="0"/>
              <a:t>Mon cœur morne, l’été fini, débute l’Automne.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42F9F824-BEAC-43DC-A5F5-D48AA3C4FA8C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304" y="524625"/>
            <a:ext cx="8481391" cy="5777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014330" y="1086823"/>
            <a:ext cx="71296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Ce matin, la lumière se fait clarté discrète,</a:t>
            </a:r>
          </a:p>
          <a:p>
            <a:r>
              <a:rPr lang="fr-FR" sz="3200" b="1" dirty="0"/>
              <a:t>un léger frimas, règne, fraîcheur secrète,</a:t>
            </a:r>
          </a:p>
          <a:p>
            <a:r>
              <a:rPr lang="fr-FR" sz="3200" b="1" dirty="0"/>
              <a:t>Des frissons envahissent mon corps à la fenêtre,</a:t>
            </a:r>
          </a:p>
          <a:p>
            <a:r>
              <a:rPr lang="fr-FR" sz="3200" b="1" dirty="0"/>
              <a:t>Mon âme saigne d’une étrange mélancolie,</a:t>
            </a:r>
          </a:p>
          <a:p>
            <a:r>
              <a:rPr lang="fr-FR" sz="3200" b="1" dirty="0"/>
              <a:t>l’angoisse du temps me trouble et m’envahit.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4A731F16-30BB-449E-A467-74051DD15C3F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0539" y="386843"/>
            <a:ext cx="7187063" cy="64403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528281" y="1155439"/>
            <a:ext cx="713543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Déjà les feuilles, palissent vêtues de brun orangé,</a:t>
            </a:r>
          </a:p>
          <a:p>
            <a:r>
              <a:rPr lang="fr-FR" sz="3200" b="1" dirty="0"/>
              <a:t>Derniers efforts, à la branche s’accrochent encore,</a:t>
            </a:r>
          </a:p>
          <a:p>
            <a:r>
              <a:rPr lang="fr-FR" sz="3200" b="1" dirty="0"/>
              <a:t>Mais les forces manquent et lâchent sans remords.</a:t>
            </a:r>
          </a:p>
          <a:p>
            <a:r>
              <a:rPr lang="fr-FR" sz="3200" b="1" dirty="0"/>
              <a:t>La feuille verte de l’été, s’en va sous le chêne planer,</a:t>
            </a:r>
          </a:p>
          <a:p>
            <a:r>
              <a:rPr lang="fr-FR" sz="3200" b="1" dirty="0"/>
              <a:t>Adieu attendu, funeste destinée, nature fait loi.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6D38BC5-CE9C-4B75-867D-2DC51652E76E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0382" y="461665"/>
            <a:ext cx="9051235" cy="61254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795668" y="3144160"/>
            <a:ext cx="860066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Mort, addiction, pour qui l’Automne, sonne le glas.</a:t>
            </a:r>
          </a:p>
          <a:p>
            <a:r>
              <a:rPr lang="fr-FR" sz="3200" b="1" dirty="0"/>
              <a:t>Elles jonchent le sol comme des couronnes,</a:t>
            </a:r>
          </a:p>
          <a:p>
            <a:r>
              <a:rPr lang="fr-FR" sz="3200" b="1" dirty="0"/>
              <a:t>sur la tombe, chagrin de l’été dès lors passé.</a:t>
            </a:r>
          </a:p>
          <a:p>
            <a:r>
              <a:rPr lang="fr-FR" sz="3200" b="1" dirty="0"/>
              <a:t>La pluie crépite sur ce linceul sec, monotone,</a:t>
            </a:r>
          </a:p>
          <a:p>
            <a:r>
              <a:rPr lang="fr-FR" sz="3200" b="1" dirty="0"/>
              <a:t>L’humidité pénètre les choses et les êtres ployés.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19A9466-E8D3-4E62-BD28-FC1A9963152B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216" y="407940"/>
            <a:ext cx="6653655" cy="64540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743200" y="1058899"/>
            <a:ext cx="660437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Fascinante beauté que cette disparition annoncée,</a:t>
            </a:r>
          </a:p>
          <a:p>
            <a:r>
              <a:rPr lang="fr-FR" sz="3200" b="1" dirty="0"/>
              <a:t>de couleurs éclatantes et chaudes se vêt,</a:t>
            </a:r>
          </a:p>
          <a:p>
            <a:r>
              <a:rPr lang="fr-FR" sz="3200" b="1" dirty="0"/>
              <a:t>pour bientôt, l’hiver froid et glacé, annoncer.</a:t>
            </a:r>
          </a:p>
          <a:p>
            <a:r>
              <a:rPr lang="fr-FR" sz="3200" b="1" dirty="0"/>
              <a:t>L’Automne se mue sous le vent du nord, rageur,</a:t>
            </a:r>
          </a:p>
          <a:p>
            <a:r>
              <a:rPr lang="fr-FR" sz="3200" b="1" dirty="0"/>
              <a:t>Le ciel se charge de gris, les nuages pleurent.</a:t>
            </a:r>
          </a:p>
        </p:txBody>
      </p:sp>
    </p:spTree>
    <p:extLst>
      <p:ext uri="{BB962C8B-B14F-4D97-AF65-F5344CB8AC3E}">
        <p14:creationId xmlns:p14="http://schemas.microsoft.com/office/powerpoint/2010/main" val="245226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F431820-132F-4B76-8919-C725C6BF51F4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395" y="550234"/>
            <a:ext cx="10537210" cy="5927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86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AD6CB8B-5B87-4A9E-84F7-0A20C5177E1C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381" y="390856"/>
            <a:ext cx="6446198" cy="6446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076480" y="1140980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/>
              <a:t>Une forte odeur de pourri inonde la forêt, emprise.</a:t>
            </a:r>
          </a:p>
          <a:p>
            <a:r>
              <a:rPr lang="fr-FR" sz="3200" b="1" dirty="0"/>
              <a:t>Ce parfum de sous-bois si bon , phéromone,</a:t>
            </a:r>
          </a:p>
          <a:p>
            <a:r>
              <a:rPr lang="fr-FR" sz="3200" b="1" dirty="0"/>
              <a:t>attrape nos narines, enchante notre personne.</a:t>
            </a:r>
          </a:p>
          <a:p>
            <a:r>
              <a:rPr lang="fr-FR" sz="3200" b="1" dirty="0"/>
              <a:t>Bolets, girolles, trompettes, châtaignes grillées,</a:t>
            </a:r>
          </a:p>
          <a:p>
            <a:r>
              <a:rPr lang="fr-FR" sz="3200" b="1" dirty="0"/>
              <a:t>consolent avec gourmandise, notre spleen enduré.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4D6590D0-3452-40FA-B3EC-1A58E718F0C5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2" y="377686"/>
            <a:ext cx="8136835" cy="610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838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27604E3-1497-435C-8559-44040CBEB638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591" y="417443"/>
            <a:ext cx="8030818" cy="6023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524539" y="1494202"/>
            <a:ext cx="714292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Sans pudeur, déshabille les arbres au feuillage caduque,</a:t>
            </a:r>
          </a:p>
          <a:p>
            <a:r>
              <a:rPr lang="fr-FR" sz="3200" b="1" dirty="0"/>
              <a:t>exhibe leur nudité, branchages, pauvres eunuques.</a:t>
            </a:r>
          </a:p>
          <a:p>
            <a:r>
              <a:rPr lang="fr-FR" sz="3200" b="1" dirty="0"/>
              <a:t>Le résineux volontaire des ses épines résiste,</a:t>
            </a:r>
          </a:p>
          <a:p>
            <a:r>
              <a:rPr lang="fr-FR" sz="3200" b="1" dirty="0"/>
              <a:t>fièrement montre vainqueur sa verdure, persiste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6894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4E789BB-3C77-4880-8AC0-3135A3F901AB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111293" y="542263"/>
            <a:ext cx="12080707" cy="57832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598813" y="3278506"/>
            <a:ext cx="899437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Magnifique fin, crépuscule radieux, clair obscur,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pastel charmant, festival de tons pour la peinture,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Symphonie rustique, ensorceleuse en mesure,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façonne le paysage d’une main habile, sculpture.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Saison fertile à l’écriture, inspirante, muse poète,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pourtant de vieillissement et trépas s’enchevêtre.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7365A39-A50E-406E-A3DA-F173874BB6FB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129" y="461665"/>
            <a:ext cx="9077739" cy="6045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445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DC6817CC-5DD3-4F99-BF92-00754C7FBAE3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085" y="542263"/>
            <a:ext cx="9607827" cy="60048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71600" y="3470837"/>
            <a:ext cx="904424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 l’Automne de ma vie, mon arbre se flétrit.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Mon âme, surannée, d’expériences se pétrifie,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Les rides se dessinent et la peau se fane.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Mon hiver approche, inconséquent et pâle.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Je me nourris de cette éternité renouvelée, torpeur.</a:t>
            </a:r>
          </a:p>
        </p:txBody>
      </p:sp>
    </p:spTree>
    <p:extLst>
      <p:ext uri="{BB962C8B-B14F-4D97-AF65-F5344CB8AC3E}">
        <p14:creationId xmlns:p14="http://schemas.microsoft.com/office/powerpoint/2010/main" val="1988886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E09C1A5-B84F-454B-9745-55CC5CBE730C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75" y="381570"/>
            <a:ext cx="11335649" cy="6177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258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18C610A-4AD4-4795-A018-0950BD751614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6" y="453694"/>
            <a:ext cx="9276522" cy="60877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23011" y="1393047"/>
            <a:ext cx="834597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Contre le champs des sirènes, Ulysse protecteur,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dans cette saison bizarrement enchanteresse,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je plonge dans le doux automne de ma vie, caresse.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Ma feuille plane dans le vide, doucement se pose.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Enfin en paix, sage et serein, je repose,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Nourris la sève de l’arbre des miens, symbiose.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D2125ED7-666D-4645-964C-2AB3777236AD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9546" y="431956"/>
            <a:ext cx="9252908" cy="6118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8707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41B927B-154F-4DDF-A3F2-7AE76D346D50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5634" y="418615"/>
            <a:ext cx="9253545" cy="598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3BB9B49-E87C-4EA7-B6DA-28A524552CBD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43269" y="1320706"/>
            <a:ext cx="917591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N°6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782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799</Words>
  <Application>Microsoft Office PowerPoint</Application>
  <PresentationFormat>Grand écran</PresentationFormat>
  <Paragraphs>150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2019-01-01T15:07:43Z</dcterms:created>
  <dcterms:modified xsi:type="dcterms:W3CDTF">2019-02-07T19:03:21Z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