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7" r:id="rId2"/>
    <p:sldId id="258" r:id="rId3"/>
    <p:sldId id="276" r:id="rId4"/>
    <p:sldId id="263" r:id="rId5"/>
    <p:sldId id="267" r:id="rId6"/>
    <p:sldId id="259" r:id="rId7"/>
    <p:sldId id="260" r:id="rId8"/>
    <p:sldId id="264" r:id="rId9"/>
    <p:sldId id="261" r:id="rId10"/>
    <p:sldId id="268" r:id="rId11"/>
    <p:sldId id="262" r:id="rId12"/>
    <p:sldId id="269" r:id="rId13"/>
    <p:sldId id="265" r:id="rId14"/>
    <p:sldId id="270" r:id="rId15"/>
    <p:sldId id="274" r:id="rId16"/>
    <p:sldId id="272" r:id="rId17"/>
    <p:sldId id="271" r:id="rId18"/>
    <p:sldId id="273" r:id="rId19"/>
    <p:sldId id="266" r:id="rId20"/>
    <p:sldId id="275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yDGW1TCQoY5J07bsZTvrQ==" hashData="CT9s/kh0uRinqB9/PcHQQmFoJfAKJodoLvpF5ZxWqPUzeVH+qiYrVTuE32iJQDEuVjPLEAUYY7quB2Dz5UwLi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29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0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07/02/2019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6721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42690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84907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43424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36692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4334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7996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53064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09605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89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659F6-4C50-4259-B820-73E120C78263}" type="datetime1">
              <a:rPr lang="fr-FR" smtClean="0"/>
              <a:t>07/02/2019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86E0F-8DFC-4D86-9C22-94E1D297AAC1}" type="datetime1">
              <a:rPr lang="fr-FR" smtClean="0"/>
              <a:t>07/02/2019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9F81F-DD8C-4CAA-BA91-C563A2FB875F}" type="datetime1">
              <a:rPr lang="fr-FR" smtClean="0"/>
              <a:t>07/02/2019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8F1C0-553E-4C60-BC6A-A72CA2696F90}" type="datetime1">
              <a:rPr lang="fr-FR" smtClean="0"/>
              <a:t>07/02/2019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BB827-9EBE-494B-9EA4-6F246ACDF9CA}" type="datetime1">
              <a:rPr lang="fr-FR" smtClean="0"/>
              <a:t>07/02/2019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53788-BB9B-474A-BD8B-7555EE8FE165}" type="datetime1">
              <a:rPr lang="fr-FR" smtClean="0"/>
              <a:t>07/02/2019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A89F2-46DE-432B-9B90-ACB8FC89DFC5}" type="datetime1">
              <a:rPr lang="fr-FR" smtClean="0"/>
              <a:t>07/02/2019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DE598-47D8-41E8-A530-9AFC2FB0DBD8}" type="datetime1">
              <a:rPr lang="fr-FR" smtClean="0"/>
              <a:t>07/02/2019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85B4E-061E-4210-8A8B-04AE400D6988}" type="datetime1">
              <a:rPr lang="fr-FR" smtClean="0"/>
              <a:t>07/02/2019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F2441-F8E1-4405-97DC-FD1335B6AC8E}" type="datetime1">
              <a:rPr lang="fr-FR" smtClean="0"/>
              <a:t>07/02/2019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7875-45FE-46BA-A964-8BE61006B902}" type="datetime1">
              <a:rPr lang="fr-FR" smtClean="0"/>
              <a:t>07/02/2019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37000">
              <a:srgbClr val="FFFF00"/>
            </a:gs>
            <a:gs pos="89000">
              <a:schemeClr val="accent5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543FA-B0D0-48F5-B127-9DE70379C208}" type="datetime1">
              <a:rPr lang="fr-FR" smtClean="0"/>
              <a:t>07/02/2019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743E8AEA-092B-46C6-8665-584B8B78ACD6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30802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944303" y="2109755"/>
            <a:ext cx="9175910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A l ’automne de ma vie </a:t>
            </a:r>
          </a:p>
          <a:p>
            <a:r>
              <a:rPr lang="fr-FR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    N°5 par Lande</a:t>
            </a:r>
            <a:endParaRPr lang="fr-FR" sz="8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  <p:sndAc>
          <p:stSnd loop="1">
            <p:snd r:embed="rId3" name="La-nature_001.wav"/>
          </p:stSnd>
        </p:sndAc>
      </p:transition>
    </mc:Choice>
    <mc:Fallback xmlns="">
      <p:transition spd="slow" advTm="8000">
        <p:fade/>
        <p:sndAc>
          <p:stSnd loop="1">
            <p:snd r:embed="rId5" name="La-natur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CA26AFAB-046B-405A-AC39-7E15D2FE83A9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0" t="12599" r="-169" b="11578"/>
          <a:stretch/>
        </p:blipFill>
        <p:spPr>
          <a:xfrm>
            <a:off x="977549" y="516628"/>
            <a:ext cx="10236902" cy="58247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66D4413D-341E-4BA6-A448-0CFE36C47E4A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8434" y="453694"/>
            <a:ext cx="8415131" cy="60510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45169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CD14F6F0-E8D1-45C2-9CDE-FA4FBC8CD0BF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0713" y="461665"/>
            <a:ext cx="8070574" cy="60451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199859" y="1471418"/>
            <a:ext cx="779227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/>
              <a:t> L’automne de la vie, est une autre saison</a:t>
            </a:r>
            <a:r>
              <a:rPr lang="fr-FR" sz="3200" b="1" dirty="0" smtClean="0"/>
              <a:t>,</a:t>
            </a:r>
            <a:endParaRPr lang="fr-FR" sz="3200" b="1" dirty="0"/>
          </a:p>
          <a:p>
            <a:r>
              <a:rPr lang="fr-FR" sz="3200" b="1" dirty="0"/>
              <a:t>On le compte en printemps, loin de la fanaison, </a:t>
            </a:r>
          </a:p>
          <a:p>
            <a:r>
              <a:rPr lang="fr-FR" sz="3200" b="1" dirty="0"/>
              <a:t>L’automne de la vie, pourrait être l’été, </a:t>
            </a:r>
          </a:p>
          <a:p>
            <a:r>
              <a:rPr lang="fr-FR" sz="3200" b="1" dirty="0"/>
              <a:t>Comme fruits au soleil, trouvant maturité, </a:t>
            </a:r>
          </a:p>
          <a:p>
            <a:r>
              <a:rPr lang="fr-FR" sz="3200" b="1" dirty="0"/>
              <a:t>L’automne de la vie, est hiver pour certains</a:t>
            </a:r>
            <a:r>
              <a:rPr lang="fr-FR" sz="3200" b="1" dirty="0" smtClean="0"/>
              <a:t>,</a:t>
            </a:r>
            <a:endParaRPr lang="fr-FR" sz="3200" b="1" dirty="0"/>
          </a:p>
          <a:p>
            <a:r>
              <a:rPr lang="fr-FR" sz="3200" b="1" dirty="0"/>
              <a:t>Il fait froid dans le dos, plus souvent le matin. </a:t>
            </a:r>
          </a:p>
        </p:txBody>
      </p:sp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33F89CC8-156E-4423-A92B-D2CEF5BD9709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7216" y="407940"/>
            <a:ext cx="6653655" cy="64540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2268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32E7C784-956E-4CA2-BE70-A2B80792B1FF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55303" y="550234"/>
            <a:ext cx="8481391" cy="57779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332381" y="1305120"/>
            <a:ext cx="800431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/>
              <a:t> Quatre saisons en une, toutes si différentes</a:t>
            </a:r>
            <a:r>
              <a:rPr lang="fr-FR" sz="3200" b="1" dirty="0" smtClean="0"/>
              <a:t>,</a:t>
            </a:r>
            <a:endParaRPr lang="fr-FR" sz="3200" b="1" dirty="0"/>
          </a:p>
          <a:p>
            <a:r>
              <a:rPr lang="fr-FR" sz="3200" b="1" dirty="0"/>
              <a:t>L’automne de la vie, à ceci s’apparente, </a:t>
            </a:r>
          </a:p>
          <a:p>
            <a:r>
              <a:rPr lang="fr-FR" sz="3200" b="1" dirty="0"/>
              <a:t>Dévoilant les années, défilant une à une</a:t>
            </a:r>
            <a:r>
              <a:rPr lang="fr-FR" sz="3200" b="1" dirty="0" smtClean="0"/>
              <a:t>,</a:t>
            </a:r>
            <a:endParaRPr lang="fr-FR" sz="3200" b="1" dirty="0"/>
          </a:p>
          <a:p>
            <a:r>
              <a:rPr lang="fr-FR" sz="3200" b="1" dirty="0"/>
              <a:t>Dans l’esprit, ressassées, sur chemin d’infortune, </a:t>
            </a:r>
          </a:p>
          <a:p>
            <a:r>
              <a:rPr lang="fr-FR" sz="3200" b="1" dirty="0"/>
              <a:t>Mais quelquefois aussi, en moments de bonheur, </a:t>
            </a:r>
          </a:p>
          <a:p>
            <a:r>
              <a:rPr lang="fr-FR" sz="3200" b="1" dirty="0"/>
              <a:t>A garder en mémoire, pour calmer les douleurs. </a:t>
            </a:r>
          </a:p>
        </p:txBody>
      </p:sp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A29CCB5A-C35B-4CA0-BF66-F52D74EE5230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70382" y="461665"/>
            <a:ext cx="9051235" cy="61254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81251785-806E-493F-A7E5-43280A890A43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0135" y="386843"/>
            <a:ext cx="7187063" cy="64403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631667" y="942014"/>
            <a:ext cx="696399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/>
              <a:t> L’automne de la vie, quand l’âme est poétique</a:t>
            </a:r>
            <a:r>
              <a:rPr lang="fr-FR" sz="3200" b="1" dirty="0" smtClean="0"/>
              <a:t>,</a:t>
            </a:r>
            <a:endParaRPr lang="fr-FR" sz="3200" b="1" dirty="0"/>
          </a:p>
          <a:p>
            <a:r>
              <a:rPr lang="fr-FR" sz="3200" b="1" dirty="0"/>
              <a:t>Autre connotation et autre symbolique, </a:t>
            </a:r>
          </a:p>
          <a:p>
            <a:r>
              <a:rPr lang="fr-FR" sz="3200" b="1" dirty="0"/>
              <a:t>Revêt tout simplement, car en toute saison, </a:t>
            </a:r>
          </a:p>
          <a:p>
            <a:r>
              <a:rPr lang="fr-FR" sz="3200" b="1" dirty="0"/>
              <a:t>Les fruits de son jardin et aussi sa moisson, </a:t>
            </a:r>
          </a:p>
          <a:p>
            <a:r>
              <a:rPr lang="fr-FR" sz="3200" b="1" dirty="0"/>
              <a:t>Sont transformés en rimes, qui n’auront jamais d’âge, </a:t>
            </a:r>
          </a:p>
          <a:p>
            <a:r>
              <a:rPr lang="fr-FR" sz="3200" b="1" dirty="0"/>
              <a:t>L’automne de la vie, est alors le plus sage. </a:t>
            </a:r>
          </a:p>
        </p:txBody>
      </p:sp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B3E95AB4-0F08-4704-978F-F0051772E8AF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1381" y="390856"/>
            <a:ext cx="6446198" cy="64461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BA4E0999-F0A2-4889-8B1B-5E4B2BE4FFFF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0591" y="417443"/>
            <a:ext cx="8030818" cy="602311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102819" y="1927617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/>
              <a:t> Devant ma porte les feuilles tombent</a:t>
            </a:r>
          </a:p>
          <a:p>
            <a:r>
              <a:rPr lang="fr-FR" sz="3200" b="1" dirty="0"/>
              <a:t>Quel décor vraiment gracieux</a:t>
            </a:r>
          </a:p>
          <a:p>
            <a:r>
              <a:rPr lang="fr-FR" sz="3200" b="1" dirty="0"/>
              <a:t>La douceur des couleurs d'automne</a:t>
            </a:r>
          </a:p>
          <a:p>
            <a:r>
              <a:rPr lang="fr-FR" sz="3200" b="1" dirty="0"/>
              <a:t>Fait vibrer mon cœur et mes yeux.</a:t>
            </a:r>
          </a:p>
        </p:txBody>
      </p:sp>
    </p:spTree>
    <p:extLst>
      <p:ext uri="{BB962C8B-B14F-4D97-AF65-F5344CB8AC3E}">
        <p14:creationId xmlns:p14="http://schemas.microsoft.com/office/powerpoint/2010/main" val="4106894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96834FD1-87D0-4125-A21F-3988EEE429BA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1"/>
          <a:stretch/>
        </p:blipFill>
        <p:spPr>
          <a:xfrm>
            <a:off x="111293" y="542263"/>
            <a:ext cx="12080707" cy="57832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24C0FF36-8BE7-4E61-8687-E7DADBD66EB4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2086" y="461665"/>
            <a:ext cx="9607827" cy="600489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048000" y="1940617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/>
              <a:t> Avec cette saison je rêve</a:t>
            </a:r>
          </a:p>
          <a:p>
            <a:r>
              <a:rPr lang="fr-FR" sz="3200" b="1" dirty="0"/>
              <a:t>J'ai un </a:t>
            </a:r>
            <a:r>
              <a:rPr lang="fr-FR" sz="3200" b="1" dirty="0" err="1"/>
              <a:t>un</a:t>
            </a:r>
            <a:r>
              <a:rPr lang="fr-FR" sz="3200" b="1" dirty="0"/>
              <a:t> peu de mélancolie</a:t>
            </a:r>
          </a:p>
          <a:p>
            <a:r>
              <a:rPr lang="fr-FR" sz="3200" b="1" dirty="0"/>
              <a:t>Les beaux dimanches d'été s'achèvent</a:t>
            </a:r>
          </a:p>
          <a:p>
            <a:r>
              <a:rPr lang="fr-FR" sz="3200" b="1" dirty="0"/>
              <a:t>D'automne toujours change ma vie.</a:t>
            </a:r>
          </a:p>
        </p:txBody>
      </p:sp>
    </p:spTree>
    <p:extLst>
      <p:ext uri="{BB962C8B-B14F-4D97-AF65-F5344CB8AC3E}">
        <p14:creationId xmlns:p14="http://schemas.microsoft.com/office/powerpoint/2010/main" val="1988886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0F133E39-D1B2-4FED-90CB-0D238F0DE39F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756" y="453694"/>
            <a:ext cx="9276522" cy="60877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22486C71-E5B8-41BB-96C9-D4A70D9A9079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175" y="381570"/>
            <a:ext cx="11335649" cy="617704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047999" y="2397948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/>
              <a:t> Dernière randonnée dans la plaine</a:t>
            </a:r>
          </a:p>
          <a:p>
            <a:r>
              <a:rPr lang="fr-FR" sz="3200" b="1" dirty="0"/>
              <a:t>Avant la venue des grands froids</a:t>
            </a:r>
          </a:p>
          <a:p>
            <a:r>
              <a:rPr lang="fr-FR" sz="3200" b="1" dirty="0"/>
              <a:t>Déjà d'autre saison s'amène</a:t>
            </a:r>
          </a:p>
          <a:p>
            <a:r>
              <a:rPr lang="fr-FR" sz="3200" b="1" dirty="0"/>
              <a:t>Le rideau se ferme une autre fois.</a:t>
            </a:r>
          </a:p>
        </p:txBody>
      </p:sp>
    </p:spTree>
    <p:extLst>
      <p:ext uri="{BB962C8B-B14F-4D97-AF65-F5344CB8AC3E}">
        <p14:creationId xmlns:p14="http://schemas.microsoft.com/office/powerpoint/2010/main" val="3403258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7E2D9D18-F647-49B8-9E8C-C139463EF3A3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7129" y="461665"/>
            <a:ext cx="9077739" cy="60459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2445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D975C7B2-1D4E-4595-87A9-FCC366B7D866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395" y="550234"/>
            <a:ext cx="10537210" cy="59271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875721" y="2397948"/>
            <a:ext cx="669234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 </a:t>
            </a:r>
            <a:r>
              <a:rPr lang="fr-FR" sz="3200" b="1" dirty="0"/>
              <a:t>Dans la nature le ruisseau chante</a:t>
            </a:r>
          </a:p>
          <a:p>
            <a:r>
              <a:rPr lang="fr-FR" sz="3200" b="1" dirty="0"/>
              <a:t>Mais il se voit bien délaissé</a:t>
            </a:r>
          </a:p>
          <a:p>
            <a:r>
              <a:rPr lang="fr-FR" sz="3200" b="1" dirty="0"/>
              <a:t>La fleur frileuse maintenant tremble</a:t>
            </a:r>
          </a:p>
          <a:p>
            <a:r>
              <a:rPr lang="fr-FR" sz="3200" b="1" dirty="0"/>
              <a:t>L'oiseau s'en va, seul, se réchauffer.</a:t>
            </a:r>
          </a:p>
        </p:txBody>
      </p:sp>
    </p:spTree>
    <p:extLst>
      <p:ext uri="{BB962C8B-B14F-4D97-AF65-F5344CB8AC3E}">
        <p14:creationId xmlns:p14="http://schemas.microsoft.com/office/powerpoint/2010/main" val="666862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AB7D053E-D812-41AF-8CAF-A4F196FA5416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9546" y="431956"/>
            <a:ext cx="9252908" cy="61186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8707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5BE40756-B5FC-4532-B536-5607359FECA4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7582" y="377686"/>
            <a:ext cx="8136835" cy="610262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048000" y="1947495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/>
              <a:t> La douceur des couleurs d'automne</a:t>
            </a:r>
          </a:p>
          <a:p>
            <a:r>
              <a:rPr lang="fr-FR" sz="3200" b="1" dirty="0"/>
              <a:t>Fait vibrer mon cœur et mes yeux</a:t>
            </a:r>
          </a:p>
          <a:p>
            <a:r>
              <a:rPr lang="fr-FR" sz="3200" b="1" dirty="0"/>
              <a:t>Un regard, une pensée, déjà m'abandonne</a:t>
            </a:r>
          </a:p>
          <a:p>
            <a:r>
              <a:rPr lang="fr-FR" sz="3200" b="1" dirty="0"/>
              <a:t>Nostalgie, le rêve devient frileux...</a:t>
            </a:r>
          </a:p>
        </p:txBody>
      </p:sp>
    </p:spTree>
    <p:extLst>
      <p:ext uri="{BB962C8B-B14F-4D97-AF65-F5344CB8AC3E}">
        <p14:creationId xmlns:p14="http://schemas.microsoft.com/office/powerpoint/2010/main" val="1438838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CD233DD3-D87B-422D-90B7-E6E67D8B61DD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0" b="10912"/>
          <a:stretch/>
        </p:blipFill>
        <p:spPr>
          <a:xfrm>
            <a:off x="1465634" y="418615"/>
            <a:ext cx="9253545" cy="59899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8D263B16-1396-451B-90B6-7726FDE778FC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20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30802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543269" y="1320706"/>
            <a:ext cx="9175910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A l ’automne de ma vie </a:t>
            </a:r>
          </a:p>
          <a:p>
            <a:r>
              <a:rPr lang="fr-FR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    N°5 par Lande</a:t>
            </a:r>
            <a:endParaRPr lang="fr-FR" sz="8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782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146</TotalTime>
  <Words>646</Words>
  <Application>Microsoft Office PowerPoint</Application>
  <PresentationFormat>Grand écran</PresentationFormat>
  <Paragraphs>143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30</cp:revision>
  <dcterms:created xsi:type="dcterms:W3CDTF">2019-01-01T15:07:43Z</dcterms:created>
  <dcterms:modified xsi:type="dcterms:W3CDTF">2019-02-07T19:05:33Z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