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76" r:id="rId4"/>
    <p:sldId id="263" r:id="rId5"/>
    <p:sldId id="259" r:id="rId6"/>
    <p:sldId id="260" r:id="rId7"/>
    <p:sldId id="267" r:id="rId8"/>
    <p:sldId id="262" r:id="rId9"/>
    <p:sldId id="266" r:id="rId10"/>
    <p:sldId id="275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rLnQZ8cveVBD3/jYiTtBg==" hashData="TlSoTg5//AElsnibwbkCDKelisZmBRWe/GVuB2feyzFEU1cKqchtYczOtnBtV898PPZgaLnF6PU3NnLB3Fo05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9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31/01/2019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81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269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8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31/01/2019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31/01/2019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31/01/2019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37000">
              <a:srgbClr val="FFFF00"/>
            </a:gs>
            <a:gs pos="89000">
              <a:schemeClr val="accent5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44303" y="2109755"/>
            <a:ext cx="9175910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N°4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  <p:sndAc>
          <p:stSnd loop="1">
            <p:snd r:embed="rId3" name="La-nature_001.wav"/>
          </p:stSnd>
        </p:sndAc>
      </p:transition>
    </mc:Choice>
    <mc:Fallback xmlns="">
      <p:transition spd="slow" advTm="8000">
        <p:fade/>
        <p:sndAc>
          <p:stSnd loop="1">
            <p:snd r:embed="rId5" name="La-natur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9"/>
          <a:stretch/>
        </p:blipFill>
        <p:spPr>
          <a:xfrm>
            <a:off x="977549" y="516628"/>
            <a:ext cx="10236902" cy="5824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3" y="453694"/>
            <a:ext cx="9090991" cy="606066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3224795" y="915359"/>
            <a:ext cx="574240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Les voici, aujourd’hui</a:t>
            </a:r>
          </a:p>
        </p:txBody>
      </p:sp>
    </p:spTree>
    <p:extLst>
      <p:ext uri="{BB962C8B-B14F-4D97-AF65-F5344CB8AC3E}">
        <p14:creationId xmlns:p14="http://schemas.microsoft.com/office/powerpoint/2010/main" val="1950053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712" y="365125"/>
            <a:ext cx="8070574" cy="60451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047999" y="1865474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Les enfants se sont envolés</a:t>
            </a:r>
          </a:p>
          <a:p>
            <a:r>
              <a:rPr lang="fr-FR" sz="4800" b="1" dirty="0">
                <a:latin typeface="Brush Script MT" panose="03060802040406070304" pitchFamily="66" charset="0"/>
              </a:rPr>
              <a:t>Vers une nouvelle destinée</a:t>
            </a:r>
          </a:p>
          <a:p>
            <a:r>
              <a:rPr lang="fr-FR" sz="4800" b="1" dirty="0">
                <a:latin typeface="Brush Script MT" panose="03060802040406070304" pitchFamily="66" charset="0"/>
              </a:rPr>
              <a:t>Les voici seuls maintenant</a:t>
            </a:r>
          </a:p>
          <a:p>
            <a:r>
              <a:rPr lang="fr-FR" sz="4800" b="1" dirty="0">
                <a:latin typeface="Brush Script MT" panose="03060802040406070304" pitchFamily="66" charset="0"/>
              </a:rPr>
              <a:t>Un face à face oppressant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5303" y="550234"/>
            <a:ext cx="8481391" cy="57779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650432" y="1986645"/>
            <a:ext cx="689113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Elle a besoin d’être rassurée</a:t>
            </a:r>
          </a:p>
          <a:p>
            <a:r>
              <a:rPr lang="fr-FR" sz="4800" b="1" dirty="0">
                <a:latin typeface="Brush Script MT" panose="03060802040406070304" pitchFamily="66" charset="0"/>
              </a:rPr>
              <a:t>Lui, ne rêve que de liberté</a:t>
            </a:r>
          </a:p>
          <a:p>
            <a:r>
              <a:rPr lang="fr-FR" sz="4800" b="1" dirty="0">
                <a:latin typeface="Brush Script MT" panose="03060802040406070304" pitchFamily="66" charset="0"/>
              </a:rPr>
              <a:t>Pourtant, il ne cesse de l’aimer</a:t>
            </a:r>
          </a:p>
          <a:p>
            <a:r>
              <a:rPr lang="fr-FR" sz="4800" b="1" dirty="0">
                <a:latin typeface="Brush Script MT" panose="03060802040406070304" pitchFamily="66" charset="0"/>
              </a:rPr>
              <a:t>Malgré les jours et les années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0382" y="366295"/>
            <a:ext cx="9051235" cy="61254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888974" y="1953191"/>
            <a:ext cx="64140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Les voici, aujourd’hui</a:t>
            </a:r>
          </a:p>
          <a:p>
            <a:r>
              <a:rPr lang="fr-FR" sz="4800" b="1" dirty="0">
                <a:latin typeface="Brush Script MT" panose="03060802040406070304" pitchFamily="66" charset="0"/>
              </a:rPr>
              <a:t>A l’automne de la vie</a:t>
            </a:r>
          </a:p>
          <a:p>
            <a:r>
              <a:rPr lang="fr-FR" sz="4800" b="1" dirty="0">
                <a:latin typeface="Brush Script MT" panose="03060802040406070304" pitchFamily="66" charset="0"/>
              </a:rPr>
              <a:t>C’est le temps des cheveux gris</a:t>
            </a:r>
          </a:p>
          <a:p>
            <a:r>
              <a:rPr lang="fr-FR" sz="4800" b="1" dirty="0">
                <a:latin typeface="Brush Script MT" panose="03060802040406070304" pitchFamily="66" charset="0"/>
              </a:rPr>
              <a:t>Où une nouvelle page s’écrit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216" y="407940"/>
            <a:ext cx="6653655" cy="64540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604943" y="2042603"/>
            <a:ext cx="7118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Bien sûr, ils vieilliront ensemble</a:t>
            </a:r>
          </a:p>
          <a:p>
            <a:r>
              <a:rPr lang="fr-FR" sz="4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Il y aura des demains, semblables</a:t>
            </a:r>
          </a:p>
          <a:p>
            <a:r>
              <a:rPr lang="fr-FR" sz="4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À des jours de joie et de bonheur</a:t>
            </a:r>
          </a:p>
          <a:p>
            <a:r>
              <a:rPr lang="fr-FR" sz="4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Plein de tendresse et de douceur</a:t>
            </a:r>
          </a:p>
        </p:txBody>
      </p:sp>
    </p:spTree>
    <p:extLst>
      <p:ext uri="{BB962C8B-B14F-4D97-AF65-F5344CB8AC3E}">
        <p14:creationId xmlns:p14="http://schemas.microsoft.com/office/powerpoint/2010/main" val="2452268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>
          <a:xfrm>
            <a:off x="111293" y="618523"/>
            <a:ext cx="12080707" cy="57832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037563" y="1370438"/>
            <a:ext cx="1011687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Et certain resterons seul </a:t>
            </a:r>
          </a:p>
          <a:p>
            <a:r>
              <a:rPr lang="fr-FR" sz="96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      ? </a:t>
            </a:r>
            <a:endParaRPr lang="fr-FR" sz="96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5634" y="418615"/>
            <a:ext cx="9253545" cy="5989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43269" y="1320706"/>
            <a:ext cx="9175910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N°4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782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276</Words>
  <Application>Microsoft Office PowerPoint</Application>
  <PresentationFormat>Grand écran</PresentationFormat>
  <Paragraphs>74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2019-01-01T15:07:43Z</dcterms:created>
  <dcterms:modified xsi:type="dcterms:W3CDTF">2019-01-31T20:03:49Z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